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handoutMasterIdLst>
    <p:handoutMasterId r:id="rId34"/>
  </p:handoutMasterIdLst>
  <p:sldIdLst>
    <p:sldId id="258" r:id="rId2"/>
    <p:sldId id="308" r:id="rId3"/>
    <p:sldId id="478" r:id="rId4"/>
    <p:sldId id="491" r:id="rId5"/>
    <p:sldId id="492" r:id="rId6"/>
    <p:sldId id="493" r:id="rId7"/>
    <p:sldId id="494" r:id="rId8"/>
    <p:sldId id="490" r:id="rId9"/>
    <p:sldId id="462" r:id="rId10"/>
    <p:sldId id="463" r:id="rId11"/>
    <p:sldId id="465" r:id="rId12"/>
    <p:sldId id="466" r:id="rId13"/>
    <p:sldId id="473" r:id="rId14"/>
    <p:sldId id="467" r:id="rId15"/>
    <p:sldId id="475" r:id="rId16"/>
    <p:sldId id="482" r:id="rId17"/>
    <p:sldId id="483" r:id="rId18"/>
    <p:sldId id="484" r:id="rId19"/>
    <p:sldId id="485" r:id="rId20"/>
    <p:sldId id="488" r:id="rId21"/>
    <p:sldId id="472" r:id="rId22"/>
    <p:sldId id="496" r:id="rId23"/>
    <p:sldId id="468" r:id="rId24"/>
    <p:sldId id="487" r:id="rId25"/>
    <p:sldId id="471" r:id="rId26"/>
    <p:sldId id="469" r:id="rId27"/>
    <p:sldId id="489" r:id="rId28"/>
    <p:sldId id="495" r:id="rId29"/>
    <p:sldId id="392" r:id="rId30"/>
    <p:sldId id="497" r:id="rId31"/>
    <p:sldId id="498" r:id="rId32"/>
  </p:sldIdLst>
  <p:sldSz cx="12192000" cy="6858000"/>
  <p:notesSz cx="9926638" cy="6797675"/>
  <p:embeddedFontLst>
    <p:embeddedFont>
      <p:font typeface="Fjalla One" panose="02000506040000020004" pitchFamily="2" charset="0"/>
      <p:regular r:id="rId35"/>
    </p:embeddedFont>
    <p:embeddedFont>
      <p:font typeface="Nunito Light" pitchFamily="2" charset="0"/>
      <p:regular r:id="rId36"/>
      <p:italic r:id="rId37"/>
    </p:embeddedFont>
    <p:embeddedFont>
      <p:font typeface="Open Sans" panose="020B0606030504020204" pitchFamily="34" charset="0"/>
      <p:regular r:id="rId38"/>
      <p:bold r:id="rId39"/>
      <p:italic r:id="rId40"/>
      <p:boldItalic r:id="rId41"/>
    </p:embeddedFont>
    <p:embeddedFont>
      <p:font typeface="PT Serif" panose="020A0603040505020204" pitchFamily="18" charset="0"/>
      <p:regular r:id="rId42"/>
      <p:bold r:id="rId43"/>
      <p:italic r:id="rId44"/>
      <p:boldItalic r:id="rId45"/>
    </p:embeddedFont>
    <p:embeddedFont>
      <p:font typeface="Roboto Condensed Light" panose="02000000000000000000" pitchFamily="2" charset="0"/>
      <p:regular r:id="rId46"/>
      <p:italic r:id="rId47"/>
    </p:embeddedFont>
    <p:embeddedFont>
      <p:font typeface="華康正顏楷體W5(P)" panose="03000500000000000000" pitchFamily="66" charset="-120"/>
      <p:regular r:id="rId48"/>
    </p:embeddedFont>
    <p:embeddedFont>
      <p:font typeface="微軟正黑體" panose="020B0604030504040204" pitchFamily="34" charset="-120"/>
      <p:regular r:id="rId49"/>
      <p:bold r:id="rId50"/>
    </p:embeddedFont>
    <p:embeddedFont>
      <p:font typeface="標楷體" panose="03000509000000000000" pitchFamily="65" charset="-120"/>
      <p:regular r:id="rId51"/>
    </p:embeddedFont>
  </p:embeddedFontLst>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AEB4B0"/>
    <a:srgbClr val="FFCC99"/>
    <a:srgbClr val="FFCC66"/>
    <a:srgbClr val="FFCCCC"/>
    <a:srgbClr val="FFFF99"/>
    <a:srgbClr val="000000"/>
    <a:srgbClr val="CCFF33"/>
    <a:srgbClr val="FFC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14"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5622799" y="2"/>
            <a:ext cx="4301543" cy="341064"/>
          </a:xfrm>
          <a:prstGeom prst="rect">
            <a:avLst/>
          </a:prstGeom>
        </p:spPr>
        <p:txBody>
          <a:bodyPr vert="horz" lIns="91440" tIns="45720" rIns="91440" bIns="45720" rtlCol="0"/>
          <a:lstStyle>
            <a:lvl1pPr algn="r">
              <a:defRPr sz="1200"/>
            </a:lvl1pPr>
          </a:lstStyle>
          <a:p>
            <a:fld id="{861FE308-5C37-4282-AEE8-5E3053181E9C}" type="datetimeFigureOut">
              <a:rPr lang="zh-HK" altLang="en-US" smtClean="0"/>
              <a:t>23/7/2024</a:t>
            </a:fld>
            <a:endParaRPr lang="zh-HK" altLang="en-US"/>
          </a:p>
        </p:txBody>
      </p:sp>
      <p:sp>
        <p:nvSpPr>
          <p:cNvPr id="4" name="頁尾版面配置區 3"/>
          <p:cNvSpPr>
            <a:spLocks noGrp="1"/>
          </p:cNvSpPr>
          <p:nvPr>
            <p:ph type="ftr" sz="quarter" idx="2"/>
          </p:nvPr>
        </p:nvSpPr>
        <p:spPr>
          <a:xfrm>
            <a:off x="1" y="6456613"/>
            <a:ext cx="4301543" cy="341063"/>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2799" y="6456613"/>
            <a:ext cx="4301543" cy="341063"/>
          </a:xfrm>
          <a:prstGeom prst="rect">
            <a:avLst/>
          </a:prstGeom>
        </p:spPr>
        <p:txBody>
          <a:bodyPr vert="horz" lIns="91440" tIns="45720" rIns="91440" bIns="45720" rtlCol="0" anchor="b"/>
          <a:lstStyle>
            <a:lvl1pPr algn="r">
              <a:defRPr sz="1200"/>
            </a:lvl1pPr>
          </a:lstStyle>
          <a:p>
            <a:fld id="{9C630ED8-2FDA-446A-8FA2-B53878CE1EA4}" type="slidenum">
              <a:rPr lang="zh-HK" altLang="en-US" smtClean="0"/>
              <a:t>‹#›</a:t>
            </a:fld>
            <a:endParaRPr lang="zh-HK" altLang="en-US"/>
          </a:p>
        </p:txBody>
      </p:sp>
    </p:spTree>
    <p:extLst>
      <p:ext uri="{BB962C8B-B14F-4D97-AF65-F5344CB8AC3E}">
        <p14:creationId xmlns:p14="http://schemas.microsoft.com/office/powerpoint/2010/main" val="1508602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5622799" y="2"/>
            <a:ext cx="4301543" cy="341064"/>
          </a:xfrm>
          <a:prstGeom prst="rect">
            <a:avLst/>
          </a:prstGeom>
        </p:spPr>
        <p:txBody>
          <a:bodyPr vert="horz" lIns="91440" tIns="45720" rIns="91440" bIns="45720" rtlCol="0"/>
          <a:lstStyle>
            <a:lvl1pPr algn="r">
              <a:defRPr sz="1200"/>
            </a:lvl1pPr>
          </a:lstStyle>
          <a:p>
            <a:fld id="{E683A39A-614B-4EA5-ACE2-ABF162924FFB}" type="datetimeFigureOut">
              <a:rPr lang="zh-HK" altLang="en-US" smtClean="0"/>
              <a:t>23/7/2024</a:t>
            </a:fld>
            <a:endParaRPr lang="zh-HK" altLang="en-US"/>
          </a:p>
        </p:txBody>
      </p:sp>
      <p:sp>
        <p:nvSpPr>
          <p:cNvPr id="4" name="投影片影像版面配置區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1" y="6456613"/>
            <a:ext cx="4301543" cy="34106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5622799" y="6456613"/>
            <a:ext cx="4301543" cy="341063"/>
          </a:xfrm>
          <a:prstGeom prst="rect">
            <a:avLst/>
          </a:prstGeom>
        </p:spPr>
        <p:txBody>
          <a:bodyPr vert="horz" lIns="91440" tIns="45720" rIns="91440" bIns="45720" rtlCol="0" anchor="b"/>
          <a:lstStyle>
            <a:lvl1pPr algn="r">
              <a:defRPr sz="1200"/>
            </a:lvl1pPr>
          </a:lstStyle>
          <a:p>
            <a:fld id="{BFD3900A-B723-4CF4-A01A-BA9A3E07B591}" type="slidenum">
              <a:rPr lang="zh-HK" altLang="en-US" smtClean="0"/>
              <a:t>‹#›</a:t>
            </a:fld>
            <a:endParaRPr lang="zh-HK" altLang="en-US"/>
          </a:p>
        </p:txBody>
      </p:sp>
    </p:spTree>
    <p:extLst>
      <p:ext uri="{BB962C8B-B14F-4D97-AF65-F5344CB8AC3E}">
        <p14:creationId xmlns:p14="http://schemas.microsoft.com/office/powerpoint/2010/main" val="166779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c7a0f6814_1_4338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c7a0f6814_1_43380:notes"/>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01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936">
            <a:off x="960233" y="1442651"/>
            <a:ext cx="7342400" cy="33036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9333">
                <a:solidFill>
                  <a:schemeClr val="dk1"/>
                </a:solidFill>
              </a:defRPr>
            </a:lvl1pPr>
            <a:lvl2pPr lvl="1" algn="ctr">
              <a:spcBef>
                <a:spcPts val="0"/>
              </a:spcBef>
              <a:spcAft>
                <a:spcPts val="0"/>
              </a:spcAft>
              <a:buSzPts val="5200"/>
              <a:buFont typeface="Thasadith"/>
              <a:buNone/>
              <a:defRPr sz="6933">
                <a:latin typeface="Thasadith"/>
                <a:ea typeface="Thasadith"/>
                <a:cs typeface="Thasadith"/>
                <a:sym typeface="Thasadith"/>
              </a:defRPr>
            </a:lvl2pPr>
            <a:lvl3pPr lvl="2" algn="ctr">
              <a:spcBef>
                <a:spcPts val="0"/>
              </a:spcBef>
              <a:spcAft>
                <a:spcPts val="0"/>
              </a:spcAft>
              <a:buSzPts val="5200"/>
              <a:buFont typeface="Thasadith"/>
              <a:buNone/>
              <a:defRPr sz="6933">
                <a:latin typeface="Thasadith"/>
                <a:ea typeface="Thasadith"/>
                <a:cs typeface="Thasadith"/>
                <a:sym typeface="Thasadith"/>
              </a:defRPr>
            </a:lvl3pPr>
            <a:lvl4pPr lvl="3" algn="ctr">
              <a:spcBef>
                <a:spcPts val="0"/>
              </a:spcBef>
              <a:spcAft>
                <a:spcPts val="0"/>
              </a:spcAft>
              <a:buSzPts val="5200"/>
              <a:buFont typeface="Thasadith"/>
              <a:buNone/>
              <a:defRPr sz="6933">
                <a:latin typeface="Thasadith"/>
                <a:ea typeface="Thasadith"/>
                <a:cs typeface="Thasadith"/>
                <a:sym typeface="Thasadith"/>
              </a:defRPr>
            </a:lvl4pPr>
            <a:lvl5pPr lvl="4" algn="ctr">
              <a:spcBef>
                <a:spcPts val="0"/>
              </a:spcBef>
              <a:spcAft>
                <a:spcPts val="0"/>
              </a:spcAft>
              <a:buSzPts val="5200"/>
              <a:buFont typeface="Thasadith"/>
              <a:buNone/>
              <a:defRPr sz="6933">
                <a:latin typeface="Thasadith"/>
                <a:ea typeface="Thasadith"/>
                <a:cs typeface="Thasadith"/>
                <a:sym typeface="Thasadith"/>
              </a:defRPr>
            </a:lvl5pPr>
            <a:lvl6pPr lvl="5" algn="ctr">
              <a:spcBef>
                <a:spcPts val="0"/>
              </a:spcBef>
              <a:spcAft>
                <a:spcPts val="0"/>
              </a:spcAft>
              <a:buSzPts val="5200"/>
              <a:buFont typeface="Thasadith"/>
              <a:buNone/>
              <a:defRPr sz="6933">
                <a:latin typeface="Thasadith"/>
                <a:ea typeface="Thasadith"/>
                <a:cs typeface="Thasadith"/>
                <a:sym typeface="Thasadith"/>
              </a:defRPr>
            </a:lvl6pPr>
            <a:lvl7pPr lvl="6" algn="ctr">
              <a:spcBef>
                <a:spcPts val="0"/>
              </a:spcBef>
              <a:spcAft>
                <a:spcPts val="0"/>
              </a:spcAft>
              <a:buSzPts val="5200"/>
              <a:buFont typeface="Thasadith"/>
              <a:buNone/>
              <a:defRPr sz="6933">
                <a:latin typeface="Thasadith"/>
                <a:ea typeface="Thasadith"/>
                <a:cs typeface="Thasadith"/>
                <a:sym typeface="Thasadith"/>
              </a:defRPr>
            </a:lvl7pPr>
            <a:lvl8pPr lvl="7" algn="ctr">
              <a:spcBef>
                <a:spcPts val="0"/>
              </a:spcBef>
              <a:spcAft>
                <a:spcPts val="0"/>
              </a:spcAft>
              <a:buSzPts val="5200"/>
              <a:buFont typeface="Thasadith"/>
              <a:buNone/>
              <a:defRPr sz="6933">
                <a:latin typeface="Thasadith"/>
                <a:ea typeface="Thasadith"/>
                <a:cs typeface="Thasadith"/>
                <a:sym typeface="Thasadith"/>
              </a:defRPr>
            </a:lvl8pPr>
            <a:lvl9pPr lvl="8" algn="ctr">
              <a:spcBef>
                <a:spcPts val="0"/>
              </a:spcBef>
              <a:spcAft>
                <a:spcPts val="0"/>
              </a:spcAft>
              <a:buSzPts val="5200"/>
              <a:buFont typeface="Thasadith"/>
              <a:buNone/>
              <a:defRPr sz="6933">
                <a:latin typeface="Thasadith"/>
                <a:ea typeface="Thasadith"/>
                <a:cs typeface="Thasadith"/>
                <a:sym typeface="Thasadith"/>
              </a:defRPr>
            </a:lvl9pPr>
          </a:lstStyle>
          <a:p>
            <a:endParaRPr/>
          </a:p>
        </p:txBody>
      </p:sp>
      <p:sp>
        <p:nvSpPr>
          <p:cNvPr id="10" name="Google Shape;10;p2"/>
          <p:cNvSpPr txBox="1">
            <a:spLocks noGrp="1"/>
          </p:cNvSpPr>
          <p:nvPr>
            <p:ph type="subTitle" idx="1"/>
          </p:nvPr>
        </p:nvSpPr>
        <p:spPr>
          <a:xfrm rot="1124">
            <a:off x="956067" y="4358349"/>
            <a:ext cx="7342400" cy="105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Font typeface="PT Serif"/>
              <a:buNone/>
              <a:defRPr>
                <a:solidFill>
                  <a:schemeClr val="dk1"/>
                </a:solidFill>
              </a:defRPr>
            </a:lvl1pPr>
            <a:lvl2pPr lvl="1" algn="ctr">
              <a:lnSpc>
                <a:spcPct val="100000"/>
              </a:lnSpc>
              <a:spcBef>
                <a:spcPts val="0"/>
              </a:spcBef>
              <a:spcAft>
                <a:spcPts val="0"/>
              </a:spcAft>
              <a:buSzPts val="2800"/>
              <a:buFont typeface="PT Serif"/>
              <a:buNone/>
              <a:defRPr sz="3733">
                <a:latin typeface="PT Serif"/>
                <a:ea typeface="PT Serif"/>
                <a:cs typeface="PT Serif"/>
                <a:sym typeface="PT Serif"/>
              </a:defRPr>
            </a:lvl2pPr>
            <a:lvl3pPr lvl="2" algn="ctr">
              <a:lnSpc>
                <a:spcPct val="100000"/>
              </a:lnSpc>
              <a:spcBef>
                <a:spcPts val="0"/>
              </a:spcBef>
              <a:spcAft>
                <a:spcPts val="0"/>
              </a:spcAft>
              <a:buSzPts val="2800"/>
              <a:buFont typeface="PT Serif"/>
              <a:buNone/>
              <a:defRPr sz="3733">
                <a:latin typeface="PT Serif"/>
                <a:ea typeface="PT Serif"/>
                <a:cs typeface="PT Serif"/>
                <a:sym typeface="PT Serif"/>
              </a:defRPr>
            </a:lvl3pPr>
            <a:lvl4pPr lvl="3" algn="ctr">
              <a:lnSpc>
                <a:spcPct val="100000"/>
              </a:lnSpc>
              <a:spcBef>
                <a:spcPts val="0"/>
              </a:spcBef>
              <a:spcAft>
                <a:spcPts val="0"/>
              </a:spcAft>
              <a:buSzPts val="2800"/>
              <a:buFont typeface="PT Serif"/>
              <a:buNone/>
              <a:defRPr sz="3733">
                <a:latin typeface="PT Serif"/>
                <a:ea typeface="PT Serif"/>
                <a:cs typeface="PT Serif"/>
                <a:sym typeface="PT Serif"/>
              </a:defRPr>
            </a:lvl4pPr>
            <a:lvl5pPr lvl="4" algn="ctr">
              <a:lnSpc>
                <a:spcPct val="100000"/>
              </a:lnSpc>
              <a:spcBef>
                <a:spcPts val="0"/>
              </a:spcBef>
              <a:spcAft>
                <a:spcPts val="0"/>
              </a:spcAft>
              <a:buSzPts val="2800"/>
              <a:buFont typeface="PT Serif"/>
              <a:buNone/>
              <a:defRPr sz="3733">
                <a:latin typeface="PT Serif"/>
                <a:ea typeface="PT Serif"/>
                <a:cs typeface="PT Serif"/>
                <a:sym typeface="PT Serif"/>
              </a:defRPr>
            </a:lvl5pPr>
            <a:lvl6pPr lvl="5" algn="ctr">
              <a:lnSpc>
                <a:spcPct val="100000"/>
              </a:lnSpc>
              <a:spcBef>
                <a:spcPts val="0"/>
              </a:spcBef>
              <a:spcAft>
                <a:spcPts val="0"/>
              </a:spcAft>
              <a:buSzPts val="2800"/>
              <a:buFont typeface="PT Serif"/>
              <a:buNone/>
              <a:defRPr sz="3733">
                <a:latin typeface="PT Serif"/>
                <a:ea typeface="PT Serif"/>
                <a:cs typeface="PT Serif"/>
                <a:sym typeface="PT Serif"/>
              </a:defRPr>
            </a:lvl6pPr>
            <a:lvl7pPr lvl="6" algn="ctr">
              <a:lnSpc>
                <a:spcPct val="100000"/>
              </a:lnSpc>
              <a:spcBef>
                <a:spcPts val="0"/>
              </a:spcBef>
              <a:spcAft>
                <a:spcPts val="0"/>
              </a:spcAft>
              <a:buSzPts val="2800"/>
              <a:buFont typeface="PT Serif"/>
              <a:buNone/>
              <a:defRPr sz="3733">
                <a:latin typeface="PT Serif"/>
                <a:ea typeface="PT Serif"/>
                <a:cs typeface="PT Serif"/>
                <a:sym typeface="PT Serif"/>
              </a:defRPr>
            </a:lvl7pPr>
            <a:lvl8pPr lvl="7" algn="ctr">
              <a:lnSpc>
                <a:spcPct val="100000"/>
              </a:lnSpc>
              <a:spcBef>
                <a:spcPts val="0"/>
              </a:spcBef>
              <a:spcAft>
                <a:spcPts val="0"/>
              </a:spcAft>
              <a:buSzPts val="2800"/>
              <a:buFont typeface="PT Serif"/>
              <a:buNone/>
              <a:defRPr sz="3733">
                <a:latin typeface="PT Serif"/>
                <a:ea typeface="PT Serif"/>
                <a:cs typeface="PT Serif"/>
                <a:sym typeface="PT Serif"/>
              </a:defRPr>
            </a:lvl8pPr>
            <a:lvl9pPr lvl="8" algn="ctr">
              <a:lnSpc>
                <a:spcPct val="100000"/>
              </a:lnSpc>
              <a:spcBef>
                <a:spcPts val="0"/>
              </a:spcBef>
              <a:spcAft>
                <a:spcPts val="0"/>
              </a:spcAft>
              <a:buSzPts val="2800"/>
              <a:buFont typeface="PT Serif"/>
              <a:buNone/>
              <a:defRPr sz="3733">
                <a:latin typeface="PT Serif"/>
                <a:ea typeface="PT Serif"/>
                <a:cs typeface="PT Serif"/>
                <a:sym typeface="PT Serif"/>
              </a:defRPr>
            </a:lvl9pPr>
          </a:lstStyle>
          <a:p>
            <a:endParaRPr/>
          </a:p>
        </p:txBody>
      </p:sp>
      <p:sp>
        <p:nvSpPr>
          <p:cNvPr id="11" name="Google Shape;11;p2"/>
          <p:cNvSpPr/>
          <p:nvPr/>
        </p:nvSpPr>
        <p:spPr>
          <a:xfrm>
            <a:off x="6916419" y="-11185"/>
            <a:ext cx="5402501" cy="6880529"/>
          </a:xfrm>
          <a:custGeom>
            <a:avLst/>
            <a:gdLst/>
            <a:ahLst/>
            <a:cxnLst/>
            <a:rect l="l" t="t" r="r" b="b"/>
            <a:pathLst>
              <a:path w="126207" h="160735" extrusionOk="0">
                <a:moveTo>
                  <a:pt x="0" y="0"/>
                </a:moveTo>
                <a:lnTo>
                  <a:pt x="78129" y="73152"/>
                </a:lnTo>
                <a:cubicBezTo>
                  <a:pt x="82391" y="77140"/>
                  <a:pt x="82391" y="83594"/>
                  <a:pt x="78129" y="87582"/>
                </a:cubicBezTo>
                <a:lnTo>
                  <a:pt x="0" y="160734"/>
                </a:lnTo>
                <a:lnTo>
                  <a:pt x="126206" y="160734"/>
                </a:lnTo>
                <a:lnTo>
                  <a:pt x="126206"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916420" y="-11185"/>
            <a:ext cx="4603857" cy="6880529"/>
          </a:xfrm>
          <a:custGeom>
            <a:avLst/>
            <a:gdLst/>
            <a:ahLst/>
            <a:cxnLst/>
            <a:rect l="l" t="t" r="r" b="b"/>
            <a:pathLst>
              <a:path w="107550" h="160735" extrusionOk="0">
                <a:moveTo>
                  <a:pt x="0" y="0"/>
                </a:moveTo>
                <a:lnTo>
                  <a:pt x="78141" y="73152"/>
                </a:lnTo>
                <a:cubicBezTo>
                  <a:pt x="82403" y="77140"/>
                  <a:pt x="82403" y="83594"/>
                  <a:pt x="78141" y="87582"/>
                </a:cubicBezTo>
                <a:lnTo>
                  <a:pt x="12" y="160734"/>
                </a:lnTo>
                <a:lnTo>
                  <a:pt x="25158" y="160734"/>
                </a:lnTo>
                <a:lnTo>
                  <a:pt x="103299" y="87582"/>
                </a:lnTo>
                <a:cubicBezTo>
                  <a:pt x="107549" y="83594"/>
                  <a:pt x="107549" y="77140"/>
                  <a:pt x="103287" y="73152"/>
                </a:cubicBezTo>
                <a:lnTo>
                  <a:pt x="2515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121" y="-11185"/>
            <a:ext cx="1417415" cy="1670701"/>
          </a:xfrm>
          <a:custGeom>
            <a:avLst/>
            <a:gdLst/>
            <a:ahLst/>
            <a:cxnLst/>
            <a:rect l="l" t="t" r="r" b="b"/>
            <a:pathLst>
              <a:path w="33112" h="39029" extrusionOk="0">
                <a:moveTo>
                  <a:pt x="13288" y="0"/>
                </a:moveTo>
                <a:lnTo>
                  <a:pt x="477" y="15109"/>
                </a:lnTo>
                <a:lnTo>
                  <a:pt x="0" y="15669"/>
                </a:lnTo>
                <a:lnTo>
                  <a:pt x="0" y="39029"/>
                </a:lnTo>
                <a:lnTo>
                  <a:pt x="477" y="38481"/>
                </a:lnTo>
                <a:lnTo>
                  <a:pt x="3311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673" y="5200141"/>
            <a:ext cx="1426575" cy="1669203"/>
          </a:xfrm>
          <a:custGeom>
            <a:avLst/>
            <a:gdLst/>
            <a:ahLst/>
            <a:cxnLst/>
            <a:rect l="l" t="t" r="r" b="b"/>
            <a:pathLst>
              <a:path w="33326" h="38994" extrusionOk="0">
                <a:moveTo>
                  <a:pt x="0" y="0"/>
                </a:moveTo>
                <a:lnTo>
                  <a:pt x="0" y="23348"/>
                </a:lnTo>
                <a:lnTo>
                  <a:pt x="476" y="23896"/>
                </a:lnTo>
                <a:lnTo>
                  <a:pt x="13371" y="38993"/>
                </a:lnTo>
                <a:lnTo>
                  <a:pt x="33326" y="38993"/>
                </a:lnTo>
                <a:lnTo>
                  <a:pt x="476" y="560"/>
                </a:lnTo>
                <a:lnTo>
                  <a:pt x="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36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6"/>
        <p:cNvGrpSpPr/>
        <p:nvPr/>
      </p:nvGrpSpPr>
      <p:grpSpPr>
        <a:xfrm>
          <a:off x="0" y="0"/>
          <a:ext cx="0" cy="0"/>
          <a:chOff x="0" y="0"/>
          <a:chExt cx="0" cy="0"/>
        </a:xfrm>
      </p:grpSpPr>
      <p:sp>
        <p:nvSpPr>
          <p:cNvPr id="107" name="Google Shape;107;p16"/>
          <p:cNvSpPr txBox="1">
            <a:spLocks noGrp="1"/>
          </p:cNvSpPr>
          <p:nvPr>
            <p:ph type="ctrTitle"/>
          </p:nvPr>
        </p:nvSpPr>
        <p:spPr>
          <a:xfrm flipH="1">
            <a:off x="8704469" y="2553629"/>
            <a:ext cx="22496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08" name="Google Shape;108;p16"/>
          <p:cNvSpPr txBox="1">
            <a:spLocks noGrp="1"/>
          </p:cNvSpPr>
          <p:nvPr>
            <p:ph type="subTitle" idx="1"/>
          </p:nvPr>
        </p:nvSpPr>
        <p:spPr>
          <a:xfrm flipH="1">
            <a:off x="8419469" y="3071804"/>
            <a:ext cx="2819600" cy="88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16"/>
          <p:cNvSpPr txBox="1">
            <a:spLocks noGrp="1"/>
          </p:cNvSpPr>
          <p:nvPr>
            <p:ph type="ctrTitle" idx="2"/>
          </p:nvPr>
        </p:nvSpPr>
        <p:spPr>
          <a:xfrm flipH="1">
            <a:off x="4732000" y="2553629"/>
            <a:ext cx="27276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10" name="Google Shape;110;p16"/>
          <p:cNvSpPr txBox="1">
            <a:spLocks noGrp="1"/>
          </p:cNvSpPr>
          <p:nvPr>
            <p:ph type="subTitle" idx="3"/>
          </p:nvPr>
        </p:nvSpPr>
        <p:spPr>
          <a:xfrm flipH="1">
            <a:off x="4686000" y="3071804"/>
            <a:ext cx="2819600" cy="88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1" name="Google Shape;111;p16"/>
          <p:cNvSpPr txBox="1">
            <a:spLocks noGrp="1"/>
          </p:cNvSpPr>
          <p:nvPr>
            <p:ph type="ctrTitle" idx="4"/>
          </p:nvPr>
        </p:nvSpPr>
        <p:spPr>
          <a:xfrm flipH="1">
            <a:off x="8704469" y="5019329"/>
            <a:ext cx="2249600" cy="58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12" name="Google Shape;112;p16"/>
          <p:cNvSpPr txBox="1">
            <a:spLocks noGrp="1"/>
          </p:cNvSpPr>
          <p:nvPr>
            <p:ph type="subTitle" idx="5"/>
          </p:nvPr>
        </p:nvSpPr>
        <p:spPr>
          <a:xfrm flipH="1">
            <a:off x="8419469" y="5487416"/>
            <a:ext cx="28196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3" name="Google Shape;113;p16"/>
          <p:cNvSpPr txBox="1">
            <a:spLocks noGrp="1"/>
          </p:cNvSpPr>
          <p:nvPr>
            <p:ph type="ctrTitle" idx="6"/>
          </p:nvPr>
        </p:nvSpPr>
        <p:spPr>
          <a:xfrm flipH="1">
            <a:off x="1254724" y="2553629"/>
            <a:ext cx="22496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14" name="Google Shape;114;p16"/>
          <p:cNvSpPr txBox="1">
            <a:spLocks noGrp="1"/>
          </p:cNvSpPr>
          <p:nvPr>
            <p:ph type="subTitle" idx="7"/>
          </p:nvPr>
        </p:nvSpPr>
        <p:spPr>
          <a:xfrm flipH="1">
            <a:off x="969724" y="3071804"/>
            <a:ext cx="2819600" cy="88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5" name="Google Shape;115;p16"/>
          <p:cNvSpPr txBox="1">
            <a:spLocks noGrp="1"/>
          </p:cNvSpPr>
          <p:nvPr>
            <p:ph type="ctrTitle" idx="8"/>
          </p:nvPr>
        </p:nvSpPr>
        <p:spPr>
          <a:xfrm flipH="1">
            <a:off x="4971000" y="5019329"/>
            <a:ext cx="2249600" cy="58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16" name="Google Shape;116;p16"/>
          <p:cNvSpPr txBox="1">
            <a:spLocks noGrp="1"/>
          </p:cNvSpPr>
          <p:nvPr>
            <p:ph type="subTitle" idx="9"/>
          </p:nvPr>
        </p:nvSpPr>
        <p:spPr>
          <a:xfrm flipH="1">
            <a:off x="4686000" y="5487416"/>
            <a:ext cx="28196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7" name="Google Shape;117;p16"/>
          <p:cNvSpPr txBox="1">
            <a:spLocks noGrp="1"/>
          </p:cNvSpPr>
          <p:nvPr>
            <p:ph type="ctrTitle" idx="13"/>
          </p:nvPr>
        </p:nvSpPr>
        <p:spPr>
          <a:xfrm flipH="1">
            <a:off x="1254724" y="5019329"/>
            <a:ext cx="2249600" cy="58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1400"/>
              <a:buNone/>
              <a:defRPr sz="2400">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18" name="Google Shape;118;p16"/>
          <p:cNvSpPr txBox="1">
            <a:spLocks noGrp="1"/>
          </p:cNvSpPr>
          <p:nvPr>
            <p:ph type="subTitle" idx="14"/>
          </p:nvPr>
        </p:nvSpPr>
        <p:spPr>
          <a:xfrm flipH="1">
            <a:off x="969724" y="5487416"/>
            <a:ext cx="28196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9" name="Google Shape;119;p16"/>
          <p:cNvSpPr txBox="1">
            <a:spLocks noGrp="1"/>
          </p:cNvSpPr>
          <p:nvPr>
            <p:ph type="title" idx="15"/>
          </p:nvPr>
        </p:nvSpPr>
        <p:spPr>
          <a:xfrm>
            <a:off x="956100" y="514437"/>
            <a:ext cx="102800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120" name="Google Shape;120;p16"/>
          <p:cNvGrpSpPr/>
          <p:nvPr/>
        </p:nvGrpSpPr>
        <p:grpSpPr>
          <a:xfrm>
            <a:off x="-6025" y="-26200"/>
            <a:ext cx="12217384" cy="6884199"/>
            <a:chOff x="-4519" y="-19650"/>
            <a:chExt cx="9163038" cy="5163149"/>
          </a:xfrm>
        </p:grpSpPr>
        <p:sp>
          <p:nvSpPr>
            <p:cNvPr id="121" name="Google Shape;121;p16"/>
            <p:cNvSpPr/>
            <p:nvPr/>
          </p:nvSpPr>
          <p:spPr>
            <a:xfrm>
              <a:off x="-4519"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6"/>
            <p:cNvSpPr/>
            <p:nvPr/>
          </p:nvSpPr>
          <p:spPr>
            <a:xfrm rot="10800000" flipH="1">
              <a:off x="7803232"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16"/>
          <p:cNvSpPr txBox="1">
            <a:spLocks noGrp="1"/>
          </p:cNvSpPr>
          <p:nvPr>
            <p:ph type="title" idx="16"/>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245644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4"/>
        <p:cNvGrpSpPr/>
        <p:nvPr/>
      </p:nvGrpSpPr>
      <p:grpSpPr>
        <a:xfrm>
          <a:off x="0" y="0"/>
          <a:ext cx="0" cy="0"/>
          <a:chOff x="0" y="0"/>
          <a:chExt cx="0" cy="0"/>
        </a:xfrm>
      </p:grpSpPr>
      <p:sp>
        <p:nvSpPr>
          <p:cNvPr id="125" name="Google Shape;125;p17"/>
          <p:cNvSpPr txBox="1">
            <a:spLocks noGrp="1"/>
          </p:cNvSpPr>
          <p:nvPr>
            <p:ph type="ctrTitle"/>
          </p:nvPr>
        </p:nvSpPr>
        <p:spPr>
          <a:xfrm flipH="1">
            <a:off x="7868267" y="4124333"/>
            <a:ext cx="26380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77D9F9"/>
              </a:buClr>
              <a:buSzPts val="1400"/>
              <a:buNone/>
              <a:defRPr sz="2667">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26" name="Google Shape;126;p17"/>
          <p:cNvSpPr txBox="1">
            <a:spLocks noGrp="1"/>
          </p:cNvSpPr>
          <p:nvPr>
            <p:ph type="subTitle" idx="1"/>
          </p:nvPr>
        </p:nvSpPr>
        <p:spPr>
          <a:xfrm flipH="1">
            <a:off x="7849051" y="4636516"/>
            <a:ext cx="2819600" cy="8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7"/>
          <p:cNvSpPr txBox="1">
            <a:spLocks noGrp="1"/>
          </p:cNvSpPr>
          <p:nvPr>
            <p:ph type="ctrTitle" idx="2"/>
          </p:nvPr>
        </p:nvSpPr>
        <p:spPr>
          <a:xfrm flipH="1">
            <a:off x="7874467" y="1877400"/>
            <a:ext cx="26380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77D9F9"/>
              </a:buClr>
              <a:buSzPts val="1400"/>
              <a:buNone/>
              <a:defRPr sz="2667">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28" name="Google Shape;128;p17"/>
          <p:cNvSpPr txBox="1">
            <a:spLocks noGrp="1"/>
          </p:cNvSpPr>
          <p:nvPr>
            <p:ph type="subTitle" idx="3"/>
          </p:nvPr>
        </p:nvSpPr>
        <p:spPr>
          <a:xfrm flipH="1">
            <a:off x="7849051" y="2429661"/>
            <a:ext cx="2819600" cy="8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7"/>
          <p:cNvSpPr txBox="1">
            <a:spLocks noGrp="1"/>
          </p:cNvSpPr>
          <p:nvPr>
            <p:ph type="ctrTitle" idx="4"/>
          </p:nvPr>
        </p:nvSpPr>
        <p:spPr>
          <a:xfrm flipH="1">
            <a:off x="2444000" y="1867833"/>
            <a:ext cx="26380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77D9F9"/>
              </a:buClr>
              <a:buSzPts val="1400"/>
              <a:buNone/>
              <a:defRPr sz="2667">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30" name="Google Shape;130;p17"/>
          <p:cNvSpPr txBox="1">
            <a:spLocks noGrp="1"/>
          </p:cNvSpPr>
          <p:nvPr>
            <p:ph type="subTitle" idx="5"/>
          </p:nvPr>
        </p:nvSpPr>
        <p:spPr>
          <a:xfrm flipH="1">
            <a:off x="2443999" y="2429661"/>
            <a:ext cx="2819600" cy="8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7"/>
          <p:cNvSpPr txBox="1">
            <a:spLocks noGrp="1"/>
          </p:cNvSpPr>
          <p:nvPr>
            <p:ph type="ctrTitle" idx="6"/>
          </p:nvPr>
        </p:nvSpPr>
        <p:spPr>
          <a:xfrm flipH="1">
            <a:off x="2444000" y="4168433"/>
            <a:ext cx="2638000" cy="586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77D9F9"/>
              </a:buClr>
              <a:buSzPts val="1400"/>
              <a:buNone/>
              <a:defRPr sz="2667">
                <a:solidFill>
                  <a:schemeClr val="accent1"/>
                </a:solidFill>
              </a:defRPr>
            </a:lvl1pPr>
            <a:lvl2pPr lvl="1" algn="ctr" rtl="0">
              <a:spcBef>
                <a:spcPts val="0"/>
              </a:spcBef>
              <a:spcAft>
                <a:spcPts val="0"/>
              </a:spcAft>
              <a:buClr>
                <a:srgbClr val="77D9F9"/>
              </a:buClr>
              <a:buSzPts val="1400"/>
              <a:buNone/>
              <a:defRPr sz="1867">
                <a:solidFill>
                  <a:srgbClr val="77D9F9"/>
                </a:solidFill>
              </a:defRPr>
            </a:lvl2pPr>
            <a:lvl3pPr lvl="2" algn="ctr" rtl="0">
              <a:spcBef>
                <a:spcPts val="0"/>
              </a:spcBef>
              <a:spcAft>
                <a:spcPts val="0"/>
              </a:spcAft>
              <a:buClr>
                <a:srgbClr val="77D9F9"/>
              </a:buClr>
              <a:buSzPts val="1400"/>
              <a:buNone/>
              <a:defRPr sz="1867">
                <a:solidFill>
                  <a:srgbClr val="77D9F9"/>
                </a:solidFill>
              </a:defRPr>
            </a:lvl3pPr>
            <a:lvl4pPr lvl="3" algn="ctr" rtl="0">
              <a:spcBef>
                <a:spcPts val="0"/>
              </a:spcBef>
              <a:spcAft>
                <a:spcPts val="0"/>
              </a:spcAft>
              <a:buClr>
                <a:srgbClr val="77D9F9"/>
              </a:buClr>
              <a:buSzPts val="1400"/>
              <a:buNone/>
              <a:defRPr sz="1867">
                <a:solidFill>
                  <a:srgbClr val="77D9F9"/>
                </a:solidFill>
              </a:defRPr>
            </a:lvl4pPr>
            <a:lvl5pPr lvl="4" algn="ctr" rtl="0">
              <a:spcBef>
                <a:spcPts val="0"/>
              </a:spcBef>
              <a:spcAft>
                <a:spcPts val="0"/>
              </a:spcAft>
              <a:buClr>
                <a:srgbClr val="77D9F9"/>
              </a:buClr>
              <a:buSzPts val="1400"/>
              <a:buNone/>
              <a:defRPr sz="1867">
                <a:solidFill>
                  <a:srgbClr val="77D9F9"/>
                </a:solidFill>
              </a:defRPr>
            </a:lvl5pPr>
            <a:lvl6pPr lvl="5" algn="ctr" rtl="0">
              <a:spcBef>
                <a:spcPts val="0"/>
              </a:spcBef>
              <a:spcAft>
                <a:spcPts val="0"/>
              </a:spcAft>
              <a:buClr>
                <a:srgbClr val="77D9F9"/>
              </a:buClr>
              <a:buSzPts val="1400"/>
              <a:buNone/>
              <a:defRPr sz="1867">
                <a:solidFill>
                  <a:srgbClr val="77D9F9"/>
                </a:solidFill>
              </a:defRPr>
            </a:lvl6pPr>
            <a:lvl7pPr lvl="6" algn="ctr" rtl="0">
              <a:spcBef>
                <a:spcPts val="0"/>
              </a:spcBef>
              <a:spcAft>
                <a:spcPts val="0"/>
              </a:spcAft>
              <a:buClr>
                <a:srgbClr val="77D9F9"/>
              </a:buClr>
              <a:buSzPts val="1400"/>
              <a:buNone/>
              <a:defRPr sz="1867">
                <a:solidFill>
                  <a:srgbClr val="77D9F9"/>
                </a:solidFill>
              </a:defRPr>
            </a:lvl7pPr>
            <a:lvl8pPr lvl="7" algn="ctr" rtl="0">
              <a:spcBef>
                <a:spcPts val="0"/>
              </a:spcBef>
              <a:spcAft>
                <a:spcPts val="0"/>
              </a:spcAft>
              <a:buClr>
                <a:srgbClr val="77D9F9"/>
              </a:buClr>
              <a:buSzPts val="1400"/>
              <a:buNone/>
              <a:defRPr sz="1867">
                <a:solidFill>
                  <a:srgbClr val="77D9F9"/>
                </a:solidFill>
              </a:defRPr>
            </a:lvl8pPr>
            <a:lvl9pPr lvl="8" algn="ctr" rtl="0">
              <a:spcBef>
                <a:spcPts val="0"/>
              </a:spcBef>
              <a:spcAft>
                <a:spcPts val="0"/>
              </a:spcAft>
              <a:buClr>
                <a:srgbClr val="77D9F9"/>
              </a:buClr>
              <a:buSzPts val="1400"/>
              <a:buNone/>
              <a:defRPr sz="1867">
                <a:solidFill>
                  <a:srgbClr val="77D9F9"/>
                </a:solidFill>
              </a:defRPr>
            </a:lvl9pPr>
          </a:lstStyle>
          <a:p>
            <a:endParaRPr/>
          </a:p>
        </p:txBody>
      </p:sp>
      <p:sp>
        <p:nvSpPr>
          <p:cNvPr id="132" name="Google Shape;132;p17"/>
          <p:cNvSpPr txBox="1">
            <a:spLocks noGrp="1"/>
          </p:cNvSpPr>
          <p:nvPr>
            <p:ph type="subTitle" idx="7"/>
          </p:nvPr>
        </p:nvSpPr>
        <p:spPr>
          <a:xfrm flipH="1">
            <a:off x="2443999" y="4636516"/>
            <a:ext cx="2819600" cy="8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7"/>
          <p:cNvSpPr/>
          <p:nvPr/>
        </p:nvSpPr>
        <p:spPr>
          <a:xfrm flipH="1">
            <a:off x="10408742" y="-26199"/>
            <a:ext cx="1802617" cy="1687705"/>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7"/>
          <p:cNvSpPr/>
          <p:nvPr/>
        </p:nvSpPr>
        <p:spPr>
          <a:xfrm rot="10800000">
            <a:off x="-6025" y="5165684"/>
            <a:ext cx="1807049" cy="1692315"/>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7"/>
          <p:cNvSpPr txBox="1">
            <a:spLocks noGrp="1"/>
          </p:cNvSpPr>
          <p:nvPr>
            <p:ph type="title" idx="8"/>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354603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6"/>
        <p:cNvGrpSpPr/>
        <p:nvPr/>
      </p:nvGrpSpPr>
      <p:grpSpPr>
        <a:xfrm>
          <a:off x="0" y="0"/>
          <a:ext cx="0" cy="0"/>
          <a:chOff x="0" y="0"/>
          <a:chExt cx="0" cy="0"/>
        </a:xfrm>
      </p:grpSpPr>
      <p:sp>
        <p:nvSpPr>
          <p:cNvPr id="137" name="Google Shape;137;p18"/>
          <p:cNvSpPr txBox="1">
            <a:spLocks noGrp="1"/>
          </p:cNvSpPr>
          <p:nvPr>
            <p:ph type="title" hasCustomPrompt="1"/>
          </p:nvPr>
        </p:nvSpPr>
        <p:spPr>
          <a:xfrm>
            <a:off x="1623209" y="2135133"/>
            <a:ext cx="1982000" cy="109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5200">
                <a:solidFill>
                  <a:schemeClr val="lt1"/>
                </a:solidFill>
              </a:defRPr>
            </a:lvl1pPr>
            <a:lvl2pPr lvl="1"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2pPr>
            <a:lvl3pPr lvl="2"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3pPr>
            <a:lvl4pPr lvl="3"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4pPr>
            <a:lvl5pPr lvl="4"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5pPr>
            <a:lvl6pPr lvl="5"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6pPr>
            <a:lvl7pPr lvl="6"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7pPr>
            <a:lvl8pPr lvl="7"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8pPr>
            <a:lvl9pPr lvl="8"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9pPr>
          </a:lstStyle>
          <a:p>
            <a:r>
              <a:t>xx%</a:t>
            </a:r>
          </a:p>
        </p:txBody>
      </p:sp>
      <p:sp>
        <p:nvSpPr>
          <p:cNvPr id="138" name="Google Shape;138;p18"/>
          <p:cNvSpPr txBox="1">
            <a:spLocks noGrp="1"/>
          </p:cNvSpPr>
          <p:nvPr>
            <p:ph type="title" idx="2" hasCustomPrompt="1"/>
          </p:nvPr>
        </p:nvSpPr>
        <p:spPr>
          <a:xfrm>
            <a:off x="4808400" y="3140397"/>
            <a:ext cx="2575200" cy="12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9066">
                <a:solidFill>
                  <a:schemeClr val="lt1"/>
                </a:solidFill>
              </a:defRPr>
            </a:lvl1pPr>
            <a:lvl2pPr lvl="1"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2pPr>
            <a:lvl3pPr lvl="2"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3pPr>
            <a:lvl4pPr lvl="3"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4pPr>
            <a:lvl5pPr lvl="4"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5pPr>
            <a:lvl6pPr lvl="5"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6pPr>
            <a:lvl7pPr lvl="6"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7pPr>
            <a:lvl8pPr lvl="7"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8pPr>
            <a:lvl9pPr lvl="8"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9pPr>
          </a:lstStyle>
          <a:p>
            <a:r>
              <a:t>xx%</a:t>
            </a:r>
          </a:p>
        </p:txBody>
      </p:sp>
      <p:sp>
        <p:nvSpPr>
          <p:cNvPr id="139" name="Google Shape;139;p18"/>
          <p:cNvSpPr txBox="1">
            <a:spLocks noGrp="1"/>
          </p:cNvSpPr>
          <p:nvPr>
            <p:ph type="subTitle" idx="1"/>
          </p:nvPr>
        </p:nvSpPr>
        <p:spPr>
          <a:xfrm flipH="1">
            <a:off x="4888600" y="4337415"/>
            <a:ext cx="2414800" cy="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sz="1867">
                <a:solidFill>
                  <a:schemeClr val="lt1"/>
                </a:solidFill>
              </a:defRPr>
            </a:lvl3pPr>
            <a:lvl4pPr lvl="3" algn="ctr" rtl="0">
              <a:lnSpc>
                <a:spcPct val="100000"/>
              </a:lnSpc>
              <a:spcBef>
                <a:spcPts val="0"/>
              </a:spcBef>
              <a:spcAft>
                <a:spcPts val="0"/>
              </a:spcAft>
              <a:buClr>
                <a:schemeClr val="lt1"/>
              </a:buClr>
              <a:buSzPts val="1400"/>
              <a:buNone/>
              <a:defRPr sz="1867">
                <a:solidFill>
                  <a:schemeClr val="lt1"/>
                </a:solidFill>
              </a:defRPr>
            </a:lvl4pPr>
            <a:lvl5pPr lvl="4" algn="ctr" rtl="0">
              <a:lnSpc>
                <a:spcPct val="100000"/>
              </a:lnSpc>
              <a:spcBef>
                <a:spcPts val="0"/>
              </a:spcBef>
              <a:spcAft>
                <a:spcPts val="0"/>
              </a:spcAft>
              <a:buClr>
                <a:schemeClr val="lt1"/>
              </a:buClr>
              <a:buSzPts val="1400"/>
              <a:buNone/>
              <a:defRPr sz="1867">
                <a:solidFill>
                  <a:schemeClr val="lt1"/>
                </a:solidFill>
              </a:defRPr>
            </a:lvl5pPr>
            <a:lvl6pPr lvl="5" algn="ctr" rtl="0">
              <a:lnSpc>
                <a:spcPct val="100000"/>
              </a:lnSpc>
              <a:spcBef>
                <a:spcPts val="0"/>
              </a:spcBef>
              <a:spcAft>
                <a:spcPts val="0"/>
              </a:spcAft>
              <a:buClr>
                <a:schemeClr val="lt1"/>
              </a:buClr>
              <a:buSzPts val="1400"/>
              <a:buNone/>
              <a:defRPr sz="1867">
                <a:solidFill>
                  <a:schemeClr val="lt1"/>
                </a:solidFill>
              </a:defRPr>
            </a:lvl6pPr>
            <a:lvl7pPr lvl="6" algn="ctr" rtl="0">
              <a:lnSpc>
                <a:spcPct val="100000"/>
              </a:lnSpc>
              <a:spcBef>
                <a:spcPts val="0"/>
              </a:spcBef>
              <a:spcAft>
                <a:spcPts val="0"/>
              </a:spcAft>
              <a:buClr>
                <a:schemeClr val="lt1"/>
              </a:buClr>
              <a:buSzPts val="1400"/>
              <a:buNone/>
              <a:defRPr sz="1867">
                <a:solidFill>
                  <a:schemeClr val="lt1"/>
                </a:solidFill>
              </a:defRPr>
            </a:lvl7pPr>
            <a:lvl8pPr lvl="7" algn="ctr" rtl="0">
              <a:lnSpc>
                <a:spcPct val="100000"/>
              </a:lnSpc>
              <a:spcBef>
                <a:spcPts val="0"/>
              </a:spcBef>
              <a:spcAft>
                <a:spcPts val="0"/>
              </a:spcAft>
              <a:buClr>
                <a:schemeClr val="lt1"/>
              </a:buClr>
              <a:buSzPts val="1400"/>
              <a:buNone/>
              <a:defRPr sz="1867">
                <a:solidFill>
                  <a:schemeClr val="lt1"/>
                </a:solidFill>
              </a:defRPr>
            </a:lvl8pPr>
            <a:lvl9pPr lvl="8" algn="ctr" rtl="0">
              <a:lnSpc>
                <a:spcPct val="100000"/>
              </a:lnSpc>
              <a:spcBef>
                <a:spcPts val="0"/>
              </a:spcBef>
              <a:spcAft>
                <a:spcPts val="0"/>
              </a:spcAft>
              <a:buClr>
                <a:schemeClr val="lt1"/>
              </a:buClr>
              <a:buSzPts val="1400"/>
              <a:buNone/>
              <a:defRPr sz="1867">
                <a:solidFill>
                  <a:schemeClr val="lt1"/>
                </a:solidFill>
              </a:defRPr>
            </a:lvl9pPr>
          </a:lstStyle>
          <a:p>
            <a:endParaRPr/>
          </a:p>
        </p:txBody>
      </p:sp>
      <p:sp>
        <p:nvSpPr>
          <p:cNvPr id="140" name="Google Shape;140;p18"/>
          <p:cNvSpPr txBox="1">
            <a:spLocks noGrp="1"/>
          </p:cNvSpPr>
          <p:nvPr>
            <p:ph type="subTitle" idx="3"/>
          </p:nvPr>
        </p:nvSpPr>
        <p:spPr>
          <a:xfrm flipH="1">
            <a:off x="1406801" y="3053033"/>
            <a:ext cx="2414800" cy="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sz="1867">
                <a:solidFill>
                  <a:schemeClr val="lt1"/>
                </a:solidFill>
              </a:defRPr>
            </a:lvl3pPr>
            <a:lvl4pPr lvl="3" algn="ctr" rtl="0">
              <a:lnSpc>
                <a:spcPct val="100000"/>
              </a:lnSpc>
              <a:spcBef>
                <a:spcPts val="0"/>
              </a:spcBef>
              <a:spcAft>
                <a:spcPts val="0"/>
              </a:spcAft>
              <a:buClr>
                <a:schemeClr val="lt1"/>
              </a:buClr>
              <a:buSzPts val="1400"/>
              <a:buNone/>
              <a:defRPr sz="1867">
                <a:solidFill>
                  <a:schemeClr val="lt1"/>
                </a:solidFill>
              </a:defRPr>
            </a:lvl4pPr>
            <a:lvl5pPr lvl="4" algn="ctr" rtl="0">
              <a:lnSpc>
                <a:spcPct val="100000"/>
              </a:lnSpc>
              <a:spcBef>
                <a:spcPts val="0"/>
              </a:spcBef>
              <a:spcAft>
                <a:spcPts val="0"/>
              </a:spcAft>
              <a:buClr>
                <a:schemeClr val="lt1"/>
              </a:buClr>
              <a:buSzPts val="1400"/>
              <a:buNone/>
              <a:defRPr sz="1867">
                <a:solidFill>
                  <a:schemeClr val="lt1"/>
                </a:solidFill>
              </a:defRPr>
            </a:lvl5pPr>
            <a:lvl6pPr lvl="5" algn="ctr" rtl="0">
              <a:lnSpc>
                <a:spcPct val="100000"/>
              </a:lnSpc>
              <a:spcBef>
                <a:spcPts val="0"/>
              </a:spcBef>
              <a:spcAft>
                <a:spcPts val="0"/>
              </a:spcAft>
              <a:buClr>
                <a:schemeClr val="lt1"/>
              </a:buClr>
              <a:buSzPts val="1400"/>
              <a:buNone/>
              <a:defRPr sz="1867">
                <a:solidFill>
                  <a:schemeClr val="lt1"/>
                </a:solidFill>
              </a:defRPr>
            </a:lvl6pPr>
            <a:lvl7pPr lvl="6" algn="ctr" rtl="0">
              <a:lnSpc>
                <a:spcPct val="100000"/>
              </a:lnSpc>
              <a:spcBef>
                <a:spcPts val="0"/>
              </a:spcBef>
              <a:spcAft>
                <a:spcPts val="0"/>
              </a:spcAft>
              <a:buClr>
                <a:schemeClr val="lt1"/>
              </a:buClr>
              <a:buSzPts val="1400"/>
              <a:buNone/>
              <a:defRPr sz="1867">
                <a:solidFill>
                  <a:schemeClr val="lt1"/>
                </a:solidFill>
              </a:defRPr>
            </a:lvl7pPr>
            <a:lvl8pPr lvl="7" algn="ctr" rtl="0">
              <a:lnSpc>
                <a:spcPct val="100000"/>
              </a:lnSpc>
              <a:spcBef>
                <a:spcPts val="0"/>
              </a:spcBef>
              <a:spcAft>
                <a:spcPts val="0"/>
              </a:spcAft>
              <a:buClr>
                <a:schemeClr val="lt1"/>
              </a:buClr>
              <a:buSzPts val="1400"/>
              <a:buNone/>
              <a:defRPr sz="1867">
                <a:solidFill>
                  <a:schemeClr val="lt1"/>
                </a:solidFill>
              </a:defRPr>
            </a:lvl8pPr>
            <a:lvl9pPr lvl="8" algn="ctr" rtl="0">
              <a:lnSpc>
                <a:spcPct val="100000"/>
              </a:lnSpc>
              <a:spcBef>
                <a:spcPts val="0"/>
              </a:spcBef>
              <a:spcAft>
                <a:spcPts val="0"/>
              </a:spcAft>
              <a:buClr>
                <a:schemeClr val="lt1"/>
              </a:buClr>
              <a:buSzPts val="1400"/>
              <a:buNone/>
              <a:defRPr sz="1867">
                <a:solidFill>
                  <a:schemeClr val="lt1"/>
                </a:solidFill>
              </a:defRPr>
            </a:lvl9pPr>
          </a:lstStyle>
          <a:p>
            <a:endParaRPr/>
          </a:p>
        </p:txBody>
      </p:sp>
      <p:sp>
        <p:nvSpPr>
          <p:cNvPr id="141" name="Google Shape;141;p18"/>
          <p:cNvSpPr txBox="1">
            <a:spLocks noGrp="1"/>
          </p:cNvSpPr>
          <p:nvPr>
            <p:ph type="title" idx="4" hasCustomPrompt="1"/>
          </p:nvPr>
        </p:nvSpPr>
        <p:spPr>
          <a:xfrm>
            <a:off x="8447000" y="2135133"/>
            <a:ext cx="2270400" cy="109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5200">
                <a:solidFill>
                  <a:schemeClr val="lt1"/>
                </a:solidFill>
              </a:defRPr>
            </a:lvl1pPr>
            <a:lvl2pPr lvl="1"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2pPr>
            <a:lvl3pPr lvl="2"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3pPr>
            <a:lvl4pPr lvl="3"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4pPr>
            <a:lvl5pPr lvl="4"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5pPr>
            <a:lvl6pPr lvl="5"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6pPr>
            <a:lvl7pPr lvl="6"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7pPr>
            <a:lvl8pPr lvl="7"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8pPr>
            <a:lvl9pPr lvl="8" algn="ctr" rtl="0">
              <a:spcBef>
                <a:spcPts val="0"/>
              </a:spcBef>
              <a:spcAft>
                <a:spcPts val="0"/>
              </a:spcAft>
              <a:buClr>
                <a:schemeClr val="lt1"/>
              </a:buClr>
              <a:buSzPts val="4800"/>
              <a:buFont typeface="Fjalla One"/>
              <a:buNone/>
              <a:defRPr sz="6400">
                <a:solidFill>
                  <a:schemeClr val="lt1"/>
                </a:solidFill>
                <a:latin typeface="Fjalla One"/>
                <a:ea typeface="Fjalla One"/>
                <a:cs typeface="Fjalla One"/>
                <a:sym typeface="Fjalla One"/>
              </a:defRPr>
            </a:lvl9pPr>
          </a:lstStyle>
          <a:p>
            <a:r>
              <a:t>xx%</a:t>
            </a:r>
          </a:p>
        </p:txBody>
      </p:sp>
      <p:sp>
        <p:nvSpPr>
          <p:cNvPr id="142" name="Google Shape;142;p18"/>
          <p:cNvSpPr txBox="1">
            <a:spLocks noGrp="1"/>
          </p:cNvSpPr>
          <p:nvPr>
            <p:ph type="subTitle" idx="5"/>
          </p:nvPr>
        </p:nvSpPr>
        <p:spPr>
          <a:xfrm flipH="1">
            <a:off x="8374800" y="3053033"/>
            <a:ext cx="2414800" cy="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sz="1867">
                <a:solidFill>
                  <a:schemeClr val="lt1"/>
                </a:solidFill>
              </a:defRPr>
            </a:lvl3pPr>
            <a:lvl4pPr lvl="3" algn="ctr" rtl="0">
              <a:lnSpc>
                <a:spcPct val="100000"/>
              </a:lnSpc>
              <a:spcBef>
                <a:spcPts val="0"/>
              </a:spcBef>
              <a:spcAft>
                <a:spcPts val="0"/>
              </a:spcAft>
              <a:buClr>
                <a:schemeClr val="lt1"/>
              </a:buClr>
              <a:buSzPts val="1400"/>
              <a:buNone/>
              <a:defRPr sz="1867">
                <a:solidFill>
                  <a:schemeClr val="lt1"/>
                </a:solidFill>
              </a:defRPr>
            </a:lvl4pPr>
            <a:lvl5pPr lvl="4" algn="ctr" rtl="0">
              <a:lnSpc>
                <a:spcPct val="100000"/>
              </a:lnSpc>
              <a:spcBef>
                <a:spcPts val="0"/>
              </a:spcBef>
              <a:spcAft>
                <a:spcPts val="0"/>
              </a:spcAft>
              <a:buClr>
                <a:schemeClr val="lt1"/>
              </a:buClr>
              <a:buSzPts val="1400"/>
              <a:buNone/>
              <a:defRPr sz="1867">
                <a:solidFill>
                  <a:schemeClr val="lt1"/>
                </a:solidFill>
              </a:defRPr>
            </a:lvl5pPr>
            <a:lvl6pPr lvl="5" algn="ctr" rtl="0">
              <a:lnSpc>
                <a:spcPct val="100000"/>
              </a:lnSpc>
              <a:spcBef>
                <a:spcPts val="0"/>
              </a:spcBef>
              <a:spcAft>
                <a:spcPts val="0"/>
              </a:spcAft>
              <a:buClr>
                <a:schemeClr val="lt1"/>
              </a:buClr>
              <a:buSzPts val="1400"/>
              <a:buNone/>
              <a:defRPr sz="1867">
                <a:solidFill>
                  <a:schemeClr val="lt1"/>
                </a:solidFill>
              </a:defRPr>
            </a:lvl6pPr>
            <a:lvl7pPr lvl="6" algn="ctr" rtl="0">
              <a:lnSpc>
                <a:spcPct val="100000"/>
              </a:lnSpc>
              <a:spcBef>
                <a:spcPts val="0"/>
              </a:spcBef>
              <a:spcAft>
                <a:spcPts val="0"/>
              </a:spcAft>
              <a:buClr>
                <a:schemeClr val="lt1"/>
              </a:buClr>
              <a:buSzPts val="1400"/>
              <a:buNone/>
              <a:defRPr sz="1867">
                <a:solidFill>
                  <a:schemeClr val="lt1"/>
                </a:solidFill>
              </a:defRPr>
            </a:lvl7pPr>
            <a:lvl8pPr lvl="7" algn="ctr" rtl="0">
              <a:lnSpc>
                <a:spcPct val="100000"/>
              </a:lnSpc>
              <a:spcBef>
                <a:spcPts val="0"/>
              </a:spcBef>
              <a:spcAft>
                <a:spcPts val="0"/>
              </a:spcAft>
              <a:buClr>
                <a:schemeClr val="lt1"/>
              </a:buClr>
              <a:buSzPts val="1400"/>
              <a:buNone/>
              <a:defRPr sz="1867">
                <a:solidFill>
                  <a:schemeClr val="lt1"/>
                </a:solidFill>
              </a:defRPr>
            </a:lvl8pPr>
            <a:lvl9pPr lvl="8" algn="ctr" rtl="0">
              <a:lnSpc>
                <a:spcPct val="100000"/>
              </a:lnSpc>
              <a:spcBef>
                <a:spcPts val="0"/>
              </a:spcBef>
              <a:spcAft>
                <a:spcPts val="0"/>
              </a:spcAft>
              <a:buClr>
                <a:schemeClr val="lt1"/>
              </a:buClr>
              <a:buSzPts val="1400"/>
              <a:buNone/>
              <a:defRPr sz="1867">
                <a:solidFill>
                  <a:schemeClr val="lt1"/>
                </a:solidFill>
              </a:defRPr>
            </a:lvl9pPr>
          </a:lstStyle>
          <a:p>
            <a:endParaRPr/>
          </a:p>
        </p:txBody>
      </p:sp>
      <p:sp>
        <p:nvSpPr>
          <p:cNvPr id="143" name="Google Shape;143;p18"/>
          <p:cNvSpPr/>
          <p:nvPr/>
        </p:nvSpPr>
        <p:spPr>
          <a:xfrm>
            <a:off x="-8751" y="-26199"/>
            <a:ext cx="1802617" cy="1687705"/>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8"/>
          <p:cNvSpPr/>
          <p:nvPr/>
        </p:nvSpPr>
        <p:spPr>
          <a:xfrm rot="10800000" flipH="1">
            <a:off x="10401584" y="5165684"/>
            <a:ext cx="1807049" cy="1692315"/>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8"/>
          <p:cNvSpPr txBox="1">
            <a:spLocks noGrp="1"/>
          </p:cNvSpPr>
          <p:nvPr>
            <p:ph type="title" idx="6"/>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3864139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6"/>
        <p:cNvGrpSpPr/>
        <p:nvPr/>
      </p:nvGrpSpPr>
      <p:grpSpPr>
        <a:xfrm>
          <a:off x="0" y="0"/>
          <a:ext cx="0" cy="0"/>
          <a:chOff x="0" y="0"/>
          <a:chExt cx="0" cy="0"/>
        </a:xfrm>
      </p:grpSpPr>
      <p:sp>
        <p:nvSpPr>
          <p:cNvPr id="147" name="Google Shape;147;p19"/>
          <p:cNvSpPr/>
          <p:nvPr/>
        </p:nvSpPr>
        <p:spPr>
          <a:xfrm>
            <a:off x="-8751" y="-26199"/>
            <a:ext cx="1802617" cy="1687705"/>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9"/>
          <p:cNvSpPr/>
          <p:nvPr/>
        </p:nvSpPr>
        <p:spPr>
          <a:xfrm rot="10800000" flipH="1">
            <a:off x="10401584" y="5165684"/>
            <a:ext cx="1807049" cy="1692315"/>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217049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20"/>
          <p:cNvSpPr txBox="1">
            <a:spLocks noGrp="1"/>
          </p:cNvSpPr>
          <p:nvPr>
            <p:ph type="body" idx="1"/>
          </p:nvPr>
        </p:nvSpPr>
        <p:spPr>
          <a:xfrm>
            <a:off x="956200" y="1657767"/>
            <a:ext cx="10279600" cy="4482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lt2"/>
              </a:buClr>
              <a:buSzPts val="1600"/>
              <a:buFont typeface="Nunito Light"/>
              <a:buChar char="⯁"/>
              <a:defRPr sz="1867"/>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152" name="Google Shape;152;p20"/>
          <p:cNvGrpSpPr/>
          <p:nvPr/>
        </p:nvGrpSpPr>
        <p:grpSpPr>
          <a:xfrm>
            <a:off x="-8752" y="-26200"/>
            <a:ext cx="12217384" cy="6884199"/>
            <a:chOff x="-6564" y="-19650"/>
            <a:chExt cx="9163038" cy="5163149"/>
          </a:xfrm>
        </p:grpSpPr>
        <p:sp>
          <p:nvSpPr>
            <p:cNvPr id="153" name="Google Shape;153;p20"/>
            <p:cNvSpPr/>
            <p:nvPr/>
          </p:nvSpPr>
          <p:spPr>
            <a:xfrm>
              <a:off x="-6564"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0"/>
            <p:cNvSpPr/>
            <p:nvPr/>
          </p:nvSpPr>
          <p:spPr>
            <a:xfrm rot="10800000" flipH="1">
              <a:off x="7801187"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 name="Google Shape;155;p20"/>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311237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7"/>
        <p:cNvGrpSpPr/>
        <p:nvPr/>
      </p:nvGrpSpPr>
      <p:grpSpPr>
        <a:xfrm>
          <a:off x="0" y="0"/>
          <a:ext cx="0" cy="0"/>
          <a:chOff x="0" y="0"/>
          <a:chExt cx="0" cy="0"/>
        </a:xfrm>
      </p:grpSpPr>
      <p:grpSp>
        <p:nvGrpSpPr>
          <p:cNvPr id="168" name="Google Shape;168;p23"/>
          <p:cNvGrpSpPr/>
          <p:nvPr/>
        </p:nvGrpSpPr>
        <p:grpSpPr>
          <a:xfrm flipH="1">
            <a:off x="-18145" y="-26200"/>
            <a:ext cx="12217384" cy="6884199"/>
            <a:chOff x="-19050" y="-19650"/>
            <a:chExt cx="9163038" cy="5163149"/>
          </a:xfrm>
        </p:grpSpPr>
        <p:sp>
          <p:nvSpPr>
            <p:cNvPr id="169" name="Google Shape;169;p23"/>
            <p:cNvSpPr/>
            <p:nvPr/>
          </p:nvSpPr>
          <p:spPr>
            <a:xfrm>
              <a:off x="-19050"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3"/>
            <p:cNvSpPr/>
            <p:nvPr/>
          </p:nvSpPr>
          <p:spPr>
            <a:xfrm rot="10800000" flipH="1">
              <a:off x="7788701"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23"/>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353328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1347721" y="3248233"/>
            <a:ext cx="3876400" cy="811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184" name="Google Shape;184;p26"/>
          <p:cNvGrpSpPr/>
          <p:nvPr/>
        </p:nvGrpSpPr>
        <p:grpSpPr>
          <a:xfrm flipH="1">
            <a:off x="-6025" y="-26200"/>
            <a:ext cx="12217384" cy="6884199"/>
            <a:chOff x="-19050" y="-19650"/>
            <a:chExt cx="9163038" cy="5163149"/>
          </a:xfrm>
        </p:grpSpPr>
        <p:sp>
          <p:nvSpPr>
            <p:cNvPr id="185" name="Google Shape;185;p26"/>
            <p:cNvSpPr/>
            <p:nvPr/>
          </p:nvSpPr>
          <p:spPr>
            <a:xfrm>
              <a:off x="-19050"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6"/>
            <p:cNvSpPr/>
            <p:nvPr/>
          </p:nvSpPr>
          <p:spPr>
            <a:xfrm rot="10800000" flipH="1">
              <a:off x="7788701"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577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3861051" y="2507433"/>
            <a:ext cx="4470000" cy="2046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96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27"/>
          <p:cNvSpPr txBox="1">
            <a:spLocks noGrp="1"/>
          </p:cNvSpPr>
          <p:nvPr>
            <p:ph type="subTitle" idx="1"/>
          </p:nvPr>
        </p:nvSpPr>
        <p:spPr>
          <a:xfrm flipH="1">
            <a:off x="3860949" y="4553433"/>
            <a:ext cx="4470000" cy="104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90" name="Google Shape;190;p27"/>
          <p:cNvSpPr txBox="1">
            <a:spLocks noGrp="1"/>
          </p:cNvSpPr>
          <p:nvPr>
            <p:ph type="title" idx="2" hasCustomPrompt="1"/>
          </p:nvPr>
        </p:nvSpPr>
        <p:spPr>
          <a:xfrm>
            <a:off x="3861049" y="1225500"/>
            <a:ext cx="44700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66176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1"/>
        <p:cNvGrpSpPr/>
        <p:nvPr/>
      </p:nvGrpSpPr>
      <p:grpSpPr>
        <a:xfrm>
          <a:off x="0" y="0"/>
          <a:ext cx="0" cy="0"/>
          <a:chOff x="0" y="0"/>
          <a:chExt cx="0" cy="0"/>
        </a:xfrm>
      </p:grpSpPr>
      <p:sp>
        <p:nvSpPr>
          <p:cNvPr id="192" name="Google Shape;192;p28"/>
          <p:cNvSpPr txBox="1">
            <a:spLocks noGrp="1"/>
          </p:cNvSpPr>
          <p:nvPr>
            <p:ph type="subTitle" idx="1"/>
          </p:nvPr>
        </p:nvSpPr>
        <p:spPr>
          <a:xfrm>
            <a:off x="6841417" y="2434100"/>
            <a:ext cx="3854800" cy="12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3" name="Google Shape;193;p28"/>
          <p:cNvSpPr txBox="1">
            <a:spLocks noGrp="1"/>
          </p:cNvSpPr>
          <p:nvPr>
            <p:ph type="title"/>
          </p:nvPr>
        </p:nvSpPr>
        <p:spPr>
          <a:xfrm>
            <a:off x="4283984" y="920700"/>
            <a:ext cx="6424800" cy="1476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0666">
                <a:solidFill>
                  <a:schemeClr val="dk1"/>
                </a:solidFill>
              </a:defRPr>
            </a:lvl1pPr>
            <a:lvl2pPr lvl="1" algn="r" rtl="0">
              <a:spcBef>
                <a:spcPts val="0"/>
              </a:spcBef>
              <a:spcAft>
                <a:spcPts val="0"/>
              </a:spcAft>
              <a:buNone/>
              <a:defRPr sz="10666">
                <a:solidFill>
                  <a:schemeClr val="dk1"/>
                </a:solidFill>
              </a:defRPr>
            </a:lvl2pPr>
            <a:lvl3pPr lvl="2" algn="r" rtl="0">
              <a:spcBef>
                <a:spcPts val="0"/>
              </a:spcBef>
              <a:spcAft>
                <a:spcPts val="0"/>
              </a:spcAft>
              <a:buNone/>
              <a:defRPr sz="10666">
                <a:solidFill>
                  <a:schemeClr val="dk1"/>
                </a:solidFill>
              </a:defRPr>
            </a:lvl3pPr>
            <a:lvl4pPr lvl="3" algn="r" rtl="0">
              <a:spcBef>
                <a:spcPts val="0"/>
              </a:spcBef>
              <a:spcAft>
                <a:spcPts val="0"/>
              </a:spcAft>
              <a:buNone/>
              <a:defRPr sz="10666">
                <a:solidFill>
                  <a:schemeClr val="dk1"/>
                </a:solidFill>
              </a:defRPr>
            </a:lvl4pPr>
            <a:lvl5pPr lvl="4" algn="r" rtl="0">
              <a:spcBef>
                <a:spcPts val="0"/>
              </a:spcBef>
              <a:spcAft>
                <a:spcPts val="0"/>
              </a:spcAft>
              <a:buNone/>
              <a:defRPr sz="10666">
                <a:solidFill>
                  <a:schemeClr val="dk1"/>
                </a:solidFill>
              </a:defRPr>
            </a:lvl5pPr>
            <a:lvl6pPr lvl="5" algn="r" rtl="0">
              <a:spcBef>
                <a:spcPts val="0"/>
              </a:spcBef>
              <a:spcAft>
                <a:spcPts val="0"/>
              </a:spcAft>
              <a:buNone/>
              <a:defRPr sz="10666">
                <a:solidFill>
                  <a:schemeClr val="dk1"/>
                </a:solidFill>
              </a:defRPr>
            </a:lvl6pPr>
            <a:lvl7pPr lvl="6" algn="r" rtl="0">
              <a:spcBef>
                <a:spcPts val="0"/>
              </a:spcBef>
              <a:spcAft>
                <a:spcPts val="0"/>
              </a:spcAft>
              <a:buNone/>
              <a:defRPr sz="10666">
                <a:solidFill>
                  <a:schemeClr val="dk1"/>
                </a:solidFill>
              </a:defRPr>
            </a:lvl7pPr>
            <a:lvl8pPr lvl="7" algn="r" rtl="0">
              <a:spcBef>
                <a:spcPts val="0"/>
              </a:spcBef>
              <a:spcAft>
                <a:spcPts val="0"/>
              </a:spcAft>
              <a:buNone/>
              <a:defRPr sz="10666">
                <a:solidFill>
                  <a:schemeClr val="dk1"/>
                </a:solidFill>
              </a:defRPr>
            </a:lvl8pPr>
            <a:lvl9pPr lvl="8" algn="r" rtl="0">
              <a:spcBef>
                <a:spcPts val="0"/>
              </a:spcBef>
              <a:spcAft>
                <a:spcPts val="0"/>
              </a:spcAft>
              <a:buNone/>
              <a:defRPr sz="10666">
                <a:solidFill>
                  <a:schemeClr val="dk1"/>
                </a:solidFill>
              </a:defRPr>
            </a:lvl9pPr>
          </a:lstStyle>
          <a:p>
            <a:endParaRPr/>
          </a:p>
        </p:txBody>
      </p:sp>
      <p:sp>
        <p:nvSpPr>
          <p:cNvPr id="194" name="Google Shape;194;p28"/>
          <p:cNvSpPr txBox="1"/>
          <p:nvPr/>
        </p:nvSpPr>
        <p:spPr>
          <a:xfrm>
            <a:off x="5667433" y="3912333"/>
            <a:ext cx="5019200" cy="924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400"/>
              </a:spcBef>
              <a:spcAft>
                <a:spcPts val="0"/>
              </a:spcAft>
              <a:buNone/>
            </a:pPr>
            <a:r>
              <a:rPr lang="en" sz="1333">
                <a:solidFill>
                  <a:schemeClr val="dk1"/>
                </a:solidFill>
                <a:latin typeface="Open Sans"/>
                <a:ea typeface="Open Sans"/>
                <a:cs typeface="Open Sans"/>
                <a:sym typeface="Open Sans"/>
              </a:rPr>
              <a:t>CREDITS: This presentation template was created by </a:t>
            </a:r>
            <a:r>
              <a:rPr lang="en" sz="1333"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1"/>
                </a:solidFill>
                <a:latin typeface="Open Sans"/>
                <a:ea typeface="Open Sans"/>
                <a:cs typeface="Open Sans"/>
                <a:sym typeface="Open Sans"/>
              </a:rPr>
              <a:t>, including icons by </a:t>
            </a:r>
            <a:r>
              <a:rPr lang="en" sz="1333"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1"/>
                </a:solidFill>
                <a:latin typeface="Open Sans"/>
                <a:ea typeface="Open Sans"/>
                <a:cs typeface="Open Sans"/>
                <a:sym typeface="Open Sans"/>
              </a:rPr>
              <a:t>, and infographics &amp; images by </a:t>
            </a:r>
            <a:r>
              <a:rPr lang="en" sz="1333"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0375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5"/>
        <p:cNvGrpSpPr/>
        <p:nvPr/>
      </p:nvGrpSpPr>
      <p:grpSpPr>
        <a:xfrm>
          <a:off x="0" y="0"/>
          <a:ext cx="0" cy="0"/>
          <a:chOff x="0" y="0"/>
          <a:chExt cx="0" cy="0"/>
        </a:xfrm>
      </p:grpSpPr>
      <p:grpSp>
        <p:nvGrpSpPr>
          <p:cNvPr id="206" name="Google Shape;206;p30"/>
          <p:cNvGrpSpPr/>
          <p:nvPr/>
        </p:nvGrpSpPr>
        <p:grpSpPr>
          <a:xfrm>
            <a:off x="-18145" y="-26200"/>
            <a:ext cx="12222837" cy="6884199"/>
            <a:chOff x="-13609" y="-19650"/>
            <a:chExt cx="9167128" cy="5163149"/>
          </a:xfrm>
        </p:grpSpPr>
        <p:sp>
          <p:nvSpPr>
            <p:cNvPr id="207" name="Google Shape;207;p30"/>
            <p:cNvSpPr/>
            <p:nvPr/>
          </p:nvSpPr>
          <p:spPr>
            <a:xfrm flipH="1">
              <a:off x="7797467"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0"/>
            <p:cNvSpPr/>
            <p:nvPr/>
          </p:nvSpPr>
          <p:spPr>
            <a:xfrm rot="10800000">
              <a:off x="-13609"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0"/>
            <p:cNvSpPr/>
            <p:nvPr/>
          </p:nvSpPr>
          <p:spPr>
            <a:xfrm>
              <a:off x="-9519"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0"/>
            <p:cNvSpPr/>
            <p:nvPr/>
          </p:nvSpPr>
          <p:spPr>
            <a:xfrm rot="10800000" flipH="1">
              <a:off x="7798232"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346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a:spLocks noGrp="1"/>
          </p:cNvSpPr>
          <p:nvPr>
            <p:ph type="ctrTitle"/>
          </p:nvPr>
        </p:nvSpPr>
        <p:spPr>
          <a:xfrm flipH="1">
            <a:off x="7264467" y="2242125"/>
            <a:ext cx="2080800" cy="608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667">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 name="Google Shape;36;p5"/>
          <p:cNvSpPr txBox="1">
            <a:spLocks noGrp="1"/>
          </p:cNvSpPr>
          <p:nvPr>
            <p:ph type="subTitle" idx="1"/>
          </p:nvPr>
        </p:nvSpPr>
        <p:spPr>
          <a:xfrm flipH="1">
            <a:off x="7264467" y="2654360"/>
            <a:ext cx="4238400" cy="92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 name="Google Shape;37;p5"/>
          <p:cNvSpPr txBox="1">
            <a:spLocks noGrp="1"/>
          </p:cNvSpPr>
          <p:nvPr>
            <p:ph type="ctrTitle" idx="2"/>
          </p:nvPr>
        </p:nvSpPr>
        <p:spPr>
          <a:xfrm flipH="1">
            <a:off x="7239067" y="4283867"/>
            <a:ext cx="2080800" cy="608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667">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8" name="Google Shape;38;p5"/>
          <p:cNvSpPr txBox="1">
            <a:spLocks noGrp="1"/>
          </p:cNvSpPr>
          <p:nvPr>
            <p:ph type="subTitle" idx="3"/>
          </p:nvPr>
        </p:nvSpPr>
        <p:spPr>
          <a:xfrm flipH="1">
            <a:off x="7239067" y="4696325"/>
            <a:ext cx="4238400" cy="92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 name="Google Shape;39;p5"/>
          <p:cNvSpPr/>
          <p:nvPr/>
        </p:nvSpPr>
        <p:spPr>
          <a:xfrm flipH="1">
            <a:off x="10406016" y="-26199"/>
            <a:ext cx="1802617" cy="1687705"/>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5"/>
          <p:cNvSpPr/>
          <p:nvPr/>
        </p:nvSpPr>
        <p:spPr>
          <a:xfrm rot="10800000">
            <a:off x="-8751" y="5165684"/>
            <a:ext cx="1807049" cy="1692315"/>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5"/>
          <p:cNvSpPr txBox="1">
            <a:spLocks noGrp="1"/>
          </p:cNvSpPr>
          <p:nvPr>
            <p:ph type="title" idx="4"/>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209393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flipH="1">
            <a:off x="960000" y="1585333"/>
            <a:ext cx="10272000" cy="45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algn="ctr" rtl="0">
              <a:lnSpc>
                <a:spcPct val="100000"/>
              </a:lnSpc>
              <a:spcBef>
                <a:spcPts val="0"/>
              </a:spcBef>
              <a:spcAft>
                <a:spcPts val="0"/>
              </a:spcAft>
              <a:buClr>
                <a:srgbClr val="434343"/>
              </a:buClr>
              <a:buSzPts val="1200"/>
              <a:buFont typeface="Roboto Condensed Light"/>
              <a:buAutoNum type="alphaLcPeriod"/>
              <a:defRPr sz="1600"/>
            </a:lvl2pPr>
            <a:lvl3pPr lvl="2" algn="ctr" rtl="0">
              <a:lnSpc>
                <a:spcPct val="100000"/>
              </a:lnSpc>
              <a:spcBef>
                <a:spcPts val="0"/>
              </a:spcBef>
              <a:spcAft>
                <a:spcPts val="0"/>
              </a:spcAft>
              <a:buClr>
                <a:srgbClr val="434343"/>
              </a:buClr>
              <a:buSzPts val="1200"/>
              <a:buFont typeface="Roboto Condensed Light"/>
              <a:buAutoNum type="romanLcPeriod"/>
              <a:defRPr sz="1600"/>
            </a:lvl3pPr>
            <a:lvl4pPr lvl="3" algn="ctr" rtl="0">
              <a:lnSpc>
                <a:spcPct val="100000"/>
              </a:lnSpc>
              <a:spcBef>
                <a:spcPts val="0"/>
              </a:spcBef>
              <a:spcAft>
                <a:spcPts val="0"/>
              </a:spcAft>
              <a:buClr>
                <a:srgbClr val="434343"/>
              </a:buClr>
              <a:buSzPts val="1200"/>
              <a:buFont typeface="Roboto Condensed Light"/>
              <a:buAutoNum type="arabicPeriod"/>
              <a:defRPr sz="1600"/>
            </a:lvl4pPr>
            <a:lvl5pPr lvl="4" algn="ctr" rtl="0">
              <a:lnSpc>
                <a:spcPct val="100000"/>
              </a:lnSpc>
              <a:spcBef>
                <a:spcPts val="0"/>
              </a:spcBef>
              <a:spcAft>
                <a:spcPts val="0"/>
              </a:spcAft>
              <a:buClr>
                <a:srgbClr val="434343"/>
              </a:buClr>
              <a:buSzPts val="1200"/>
              <a:buFont typeface="Roboto Condensed Light"/>
              <a:buAutoNum type="alphaLcPeriod"/>
              <a:defRPr sz="1600"/>
            </a:lvl5pPr>
            <a:lvl6pPr lvl="5" algn="ctr" rtl="0">
              <a:lnSpc>
                <a:spcPct val="100000"/>
              </a:lnSpc>
              <a:spcBef>
                <a:spcPts val="0"/>
              </a:spcBef>
              <a:spcAft>
                <a:spcPts val="0"/>
              </a:spcAft>
              <a:buClr>
                <a:srgbClr val="434343"/>
              </a:buClr>
              <a:buSzPts val="1200"/>
              <a:buFont typeface="Roboto Condensed Light"/>
              <a:buAutoNum type="romanLcPeriod"/>
              <a:defRPr sz="1600"/>
            </a:lvl6pPr>
            <a:lvl7pPr lvl="6" algn="ctr" rtl="0">
              <a:lnSpc>
                <a:spcPct val="100000"/>
              </a:lnSpc>
              <a:spcBef>
                <a:spcPts val="0"/>
              </a:spcBef>
              <a:spcAft>
                <a:spcPts val="0"/>
              </a:spcAft>
              <a:buClr>
                <a:srgbClr val="434343"/>
              </a:buClr>
              <a:buSzPts val="1200"/>
              <a:buFont typeface="Roboto Condensed Light"/>
              <a:buAutoNum type="arabicPeriod"/>
              <a:defRPr sz="1600"/>
            </a:lvl7pPr>
            <a:lvl8pPr lvl="7" algn="ctr" rtl="0">
              <a:lnSpc>
                <a:spcPct val="100000"/>
              </a:lnSpc>
              <a:spcBef>
                <a:spcPts val="0"/>
              </a:spcBef>
              <a:spcAft>
                <a:spcPts val="0"/>
              </a:spcAft>
              <a:buClr>
                <a:srgbClr val="434343"/>
              </a:buClr>
              <a:buSzPts val="1200"/>
              <a:buFont typeface="Roboto Condensed Light"/>
              <a:buAutoNum type="alphaLcPeriod"/>
              <a:defRPr sz="1600"/>
            </a:lvl8pPr>
            <a:lvl9pPr lvl="8" algn="ctr"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0" name="Google Shape;30;p4"/>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31" name="Google Shape;31;p4"/>
          <p:cNvGrpSpPr/>
          <p:nvPr/>
        </p:nvGrpSpPr>
        <p:grpSpPr>
          <a:xfrm>
            <a:off x="-12692" y="-26200"/>
            <a:ext cx="12217384" cy="6884199"/>
            <a:chOff x="-19050" y="-19650"/>
            <a:chExt cx="9163038" cy="5163149"/>
          </a:xfrm>
        </p:grpSpPr>
        <p:sp>
          <p:nvSpPr>
            <p:cNvPr id="32" name="Google Shape;32;p4"/>
            <p:cNvSpPr/>
            <p:nvPr/>
          </p:nvSpPr>
          <p:spPr>
            <a:xfrm>
              <a:off x="-19050"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flipH="1">
              <a:off x="7788701"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787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subTitle" idx="1"/>
          </p:nvPr>
        </p:nvSpPr>
        <p:spPr>
          <a:xfrm flipH="1">
            <a:off x="960000" y="1585333"/>
            <a:ext cx="10272000" cy="45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867"/>
            </a:lvl1pPr>
            <a:lvl2pPr lvl="1" algn="ctr" rtl="0">
              <a:lnSpc>
                <a:spcPct val="100000"/>
              </a:lnSpc>
              <a:spcBef>
                <a:spcPts val="0"/>
              </a:spcBef>
              <a:spcAft>
                <a:spcPts val="0"/>
              </a:spcAft>
              <a:buClr>
                <a:srgbClr val="434343"/>
              </a:buClr>
              <a:buSzPts val="1200"/>
              <a:buFont typeface="Roboto Condensed Light"/>
              <a:buAutoNum type="alphaLcPeriod"/>
              <a:defRPr sz="1600"/>
            </a:lvl2pPr>
            <a:lvl3pPr lvl="2" algn="ctr" rtl="0">
              <a:lnSpc>
                <a:spcPct val="100000"/>
              </a:lnSpc>
              <a:spcBef>
                <a:spcPts val="0"/>
              </a:spcBef>
              <a:spcAft>
                <a:spcPts val="0"/>
              </a:spcAft>
              <a:buClr>
                <a:srgbClr val="434343"/>
              </a:buClr>
              <a:buSzPts val="1200"/>
              <a:buFont typeface="Roboto Condensed Light"/>
              <a:buAutoNum type="romanLcPeriod"/>
              <a:defRPr sz="1600"/>
            </a:lvl3pPr>
            <a:lvl4pPr lvl="3" algn="ctr" rtl="0">
              <a:lnSpc>
                <a:spcPct val="100000"/>
              </a:lnSpc>
              <a:spcBef>
                <a:spcPts val="0"/>
              </a:spcBef>
              <a:spcAft>
                <a:spcPts val="0"/>
              </a:spcAft>
              <a:buClr>
                <a:srgbClr val="434343"/>
              </a:buClr>
              <a:buSzPts val="1200"/>
              <a:buFont typeface="Roboto Condensed Light"/>
              <a:buAutoNum type="arabicPeriod"/>
              <a:defRPr sz="1600"/>
            </a:lvl4pPr>
            <a:lvl5pPr lvl="4" algn="ctr" rtl="0">
              <a:lnSpc>
                <a:spcPct val="100000"/>
              </a:lnSpc>
              <a:spcBef>
                <a:spcPts val="0"/>
              </a:spcBef>
              <a:spcAft>
                <a:spcPts val="0"/>
              </a:spcAft>
              <a:buClr>
                <a:srgbClr val="434343"/>
              </a:buClr>
              <a:buSzPts val="1200"/>
              <a:buFont typeface="Roboto Condensed Light"/>
              <a:buAutoNum type="alphaLcPeriod"/>
              <a:defRPr sz="1600"/>
            </a:lvl5pPr>
            <a:lvl6pPr lvl="5" algn="ctr" rtl="0">
              <a:lnSpc>
                <a:spcPct val="100000"/>
              </a:lnSpc>
              <a:spcBef>
                <a:spcPts val="0"/>
              </a:spcBef>
              <a:spcAft>
                <a:spcPts val="0"/>
              </a:spcAft>
              <a:buClr>
                <a:srgbClr val="434343"/>
              </a:buClr>
              <a:buSzPts val="1200"/>
              <a:buFont typeface="Roboto Condensed Light"/>
              <a:buAutoNum type="romanLcPeriod"/>
              <a:defRPr sz="1600"/>
            </a:lvl6pPr>
            <a:lvl7pPr lvl="6" algn="ctr" rtl="0">
              <a:lnSpc>
                <a:spcPct val="100000"/>
              </a:lnSpc>
              <a:spcBef>
                <a:spcPts val="0"/>
              </a:spcBef>
              <a:spcAft>
                <a:spcPts val="0"/>
              </a:spcAft>
              <a:buClr>
                <a:srgbClr val="434343"/>
              </a:buClr>
              <a:buSzPts val="1200"/>
              <a:buFont typeface="Roboto Condensed Light"/>
              <a:buAutoNum type="arabicPeriod"/>
              <a:defRPr sz="1600"/>
            </a:lvl7pPr>
            <a:lvl8pPr lvl="7" algn="ctr" rtl="0">
              <a:lnSpc>
                <a:spcPct val="100000"/>
              </a:lnSpc>
              <a:spcBef>
                <a:spcPts val="0"/>
              </a:spcBef>
              <a:spcAft>
                <a:spcPts val="0"/>
              </a:spcAft>
              <a:buClr>
                <a:srgbClr val="434343"/>
              </a:buClr>
              <a:buSzPts val="1200"/>
              <a:buFont typeface="Roboto Condensed Light"/>
              <a:buAutoNum type="alphaLcPeriod"/>
              <a:defRPr sz="1600"/>
            </a:lvl8pPr>
            <a:lvl9pPr lvl="8" algn="ctr"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49" name="Google Shape;49;p7"/>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232522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a:off x="956101" y="-1346679"/>
            <a:ext cx="10279924" cy="9551251"/>
          </a:xfrm>
          <a:custGeom>
            <a:avLst/>
            <a:gdLst/>
            <a:ahLst/>
            <a:cxnLst/>
            <a:rect l="l" t="t" r="r" b="b"/>
            <a:pathLst>
              <a:path w="88531" h="82258" extrusionOk="0">
                <a:moveTo>
                  <a:pt x="44264" y="1"/>
                </a:moveTo>
                <a:cubicBezTo>
                  <a:pt x="43381" y="1"/>
                  <a:pt x="42499" y="316"/>
                  <a:pt x="41826" y="946"/>
                </a:cubicBezTo>
                <a:lnTo>
                  <a:pt x="1347" y="38845"/>
                </a:lnTo>
                <a:cubicBezTo>
                  <a:pt x="1" y="40104"/>
                  <a:pt x="1" y="42152"/>
                  <a:pt x="1347" y="43415"/>
                </a:cubicBezTo>
                <a:lnTo>
                  <a:pt x="41826" y="81311"/>
                </a:lnTo>
                <a:cubicBezTo>
                  <a:pt x="42499" y="81942"/>
                  <a:pt x="43381" y="82258"/>
                  <a:pt x="44264" y="82258"/>
                </a:cubicBezTo>
                <a:cubicBezTo>
                  <a:pt x="45147" y="82258"/>
                  <a:pt x="46030" y="81942"/>
                  <a:pt x="46705" y="81311"/>
                </a:cubicBezTo>
                <a:lnTo>
                  <a:pt x="87180" y="43411"/>
                </a:lnTo>
                <a:cubicBezTo>
                  <a:pt x="88530" y="42152"/>
                  <a:pt x="88530" y="40104"/>
                  <a:pt x="87180" y="38845"/>
                </a:cubicBezTo>
                <a:lnTo>
                  <a:pt x="46705" y="946"/>
                </a:lnTo>
                <a:cubicBezTo>
                  <a:pt x="46030" y="316"/>
                  <a:pt x="45147" y="1"/>
                  <a:pt x="44264" y="1"/>
                </a:cubicBezTo>
                <a:close/>
              </a:path>
            </a:pathLst>
          </a:cu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txBox="1">
            <a:spLocks noGrp="1"/>
          </p:cNvSpPr>
          <p:nvPr>
            <p:ph type="title"/>
          </p:nvPr>
        </p:nvSpPr>
        <p:spPr>
          <a:xfrm>
            <a:off x="956200" y="1363600"/>
            <a:ext cx="10279600" cy="413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8933">
                <a:solidFill>
                  <a:schemeClr val="lt1"/>
                </a:solidFill>
              </a:defRPr>
            </a:lvl1pPr>
            <a:lvl2pPr lvl="1">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2pPr>
            <a:lvl3pPr lvl="2">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3pPr>
            <a:lvl4pPr lvl="3">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4pPr>
            <a:lvl5pPr lvl="4">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5pPr>
            <a:lvl6pPr lvl="5">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6pPr>
            <a:lvl7pPr lvl="6">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7pPr>
            <a:lvl8pPr lvl="7">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8pPr>
            <a:lvl9pPr lvl="8">
              <a:spcBef>
                <a:spcPts val="0"/>
              </a:spcBef>
              <a:spcAft>
                <a:spcPts val="0"/>
              </a:spcAft>
              <a:buClr>
                <a:schemeClr val="lt1"/>
              </a:buClr>
              <a:buSzPts val="4800"/>
              <a:buFont typeface="Thasadith"/>
              <a:buNone/>
              <a:defRPr sz="6400">
                <a:solidFill>
                  <a:schemeClr val="lt1"/>
                </a:solidFill>
                <a:latin typeface="Thasadith"/>
                <a:ea typeface="Thasadith"/>
                <a:cs typeface="Thasadith"/>
                <a:sym typeface="Thasadith"/>
              </a:defRPr>
            </a:lvl9pPr>
          </a:lstStyle>
          <a:p>
            <a:endParaRPr/>
          </a:p>
        </p:txBody>
      </p:sp>
    </p:spTree>
    <p:extLst>
      <p:ext uri="{BB962C8B-B14F-4D97-AF65-F5344CB8AC3E}">
        <p14:creationId xmlns:p14="http://schemas.microsoft.com/office/powerpoint/2010/main" val="91423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950667" y="2376000"/>
            <a:ext cx="3372800" cy="210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333">
                <a:solidFill>
                  <a:schemeClr val="dk1"/>
                </a:solidFill>
              </a:defRPr>
            </a:lvl1pPr>
            <a:lvl2pPr lvl="1" rtl="0">
              <a:spcBef>
                <a:spcPts val="0"/>
              </a:spcBef>
              <a:spcAft>
                <a:spcPts val="0"/>
              </a:spcAft>
              <a:buNone/>
              <a:defRPr sz="3333">
                <a:solidFill>
                  <a:schemeClr val="dk1"/>
                </a:solidFill>
              </a:defRPr>
            </a:lvl2pPr>
            <a:lvl3pPr lvl="2" rtl="0">
              <a:spcBef>
                <a:spcPts val="0"/>
              </a:spcBef>
              <a:spcAft>
                <a:spcPts val="0"/>
              </a:spcAft>
              <a:buNone/>
              <a:defRPr sz="3333">
                <a:solidFill>
                  <a:schemeClr val="dk1"/>
                </a:solidFill>
              </a:defRPr>
            </a:lvl3pPr>
            <a:lvl4pPr lvl="3" rtl="0">
              <a:spcBef>
                <a:spcPts val="0"/>
              </a:spcBef>
              <a:spcAft>
                <a:spcPts val="0"/>
              </a:spcAft>
              <a:buNone/>
              <a:defRPr sz="3333">
                <a:solidFill>
                  <a:schemeClr val="dk1"/>
                </a:solidFill>
              </a:defRPr>
            </a:lvl4pPr>
            <a:lvl5pPr lvl="4" rtl="0">
              <a:spcBef>
                <a:spcPts val="0"/>
              </a:spcBef>
              <a:spcAft>
                <a:spcPts val="0"/>
              </a:spcAft>
              <a:buNone/>
              <a:defRPr sz="3333">
                <a:solidFill>
                  <a:schemeClr val="dk1"/>
                </a:solidFill>
              </a:defRPr>
            </a:lvl5pPr>
            <a:lvl6pPr lvl="5" rtl="0">
              <a:spcBef>
                <a:spcPts val="0"/>
              </a:spcBef>
              <a:spcAft>
                <a:spcPts val="0"/>
              </a:spcAft>
              <a:buNone/>
              <a:defRPr sz="3333">
                <a:solidFill>
                  <a:schemeClr val="dk1"/>
                </a:solidFill>
              </a:defRPr>
            </a:lvl6pPr>
            <a:lvl7pPr lvl="6" rtl="0">
              <a:spcBef>
                <a:spcPts val="0"/>
              </a:spcBef>
              <a:spcAft>
                <a:spcPts val="0"/>
              </a:spcAft>
              <a:buNone/>
              <a:defRPr sz="3333">
                <a:solidFill>
                  <a:schemeClr val="dk1"/>
                </a:solidFill>
              </a:defRPr>
            </a:lvl7pPr>
            <a:lvl8pPr lvl="7" rtl="0">
              <a:spcBef>
                <a:spcPts val="0"/>
              </a:spcBef>
              <a:spcAft>
                <a:spcPts val="0"/>
              </a:spcAft>
              <a:buNone/>
              <a:defRPr sz="3333">
                <a:solidFill>
                  <a:schemeClr val="dk1"/>
                </a:solidFill>
              </a:defRPr>
            </a:lvl8pPr>
            <a:lvl9pPr lvl="8" rtl="0">
              <a:spcBef>
                <a:spcPts val="0"/>
              </a:spcBef>
              <a:spcAft>
                <a:spcPts val="0"/>
              </a:spcAft>
              <a:buNone/>
              <a:defRPr sz="3333">
                <a:solidFill>
                  <a:schemeClr val="dk1"/>
                </a:solidFill>
              </a:defRPr>
            </a:lvl9pPr>
          </a:lstStyle>
          <a:p>
            <a:endParaRPr/>
          </a:p>
        </p:txBody>
      </p:sp>
    </p:spTree>
    <p:extLst>
      <p:ext uri="{BB962C8B-B14F-4D97-AF65-F5344CB8AC3E}">
        <p14:creationId xmlns:p14="http://schemas.microsoft.com/office/powerpoint/2010/main" val="341676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4"/>
        <p:cNvGrpSpPr/>
        <p:nvPr/>
      </p:nvGrpSpPr>
      <p:grpSpPr>
        <a:xfrm>
          <a:off x="0" y="0"/>
          <a:ext cx="0" cy="0"/>
          <a:chOff x="0" y="0"/>
          <a:chExt cx="0" cy="0"/>
        </a:xfrm>
      </p:grpSpPr>
      <p:sp>
        <p:nvSpPr>
          <p:cNvPr id="65" name="Google Shape;65;p11"/>
          <p:cNvSpPr/>
          <p:nvPr/>
        </p:nvSpPr>
        <p:spPr>
          <a:xfrm>
            <a:off x="956101" y="-1346679"/>
            <a:ext cx="10279924" cy="9551251"/>
          </a:xfrm>
          <a:custGeom>
            <a:avLst/>
            <a:gdLst/>
            <a:ahLst/>
            <a:cxnLst/>
            <a:rect l="l" t="t" r="r" b="b"/>
            <a:pathLst>
              <a:path w="88531" h="82258" extrusionOk="0">
                <a:moveTo>
                  <a:pt x="44264" y="1"/>
                </a:moveTo>
                <a:cubicBezTo>
                  <a:pt x="43381" y="1"/>
                  <a:pt x="42499" y="316"/>
                  <a:pt x="41826" y="946"/>
                </a:cubicBezTo>
                <a:lnTo>
                  <a:pt x="1347" y="38845"/>
                </a:lnTo>
                <a:cubicBezTo>
                  <a:pt x="1" y="40104"/>
                  <a:pt x="1" y="42152"/>
                  <a:pt x="1347" y="43415"/>
                </a:cubicBezTo>
                <a:lnTo>
                  <a:pt x="41826" y="81311"/>
                </a:lnTo>
                <a:cubicBezTo>
                  <a:pt x="42499" y="81942"/>
                  <a:pt x="43381" y="82258"/>
                  <a:pt x="44264" y="82258"/>
                </a:cubicBezTo>
                <a:cubicBezTo>
                  <a:pt x="45147" y="82258"/>
                  <a:pt x="46030" y="81942"/>
                  <a:pt x="46705" y="81311"/>
                </a:cubicBezTo>
                <a:lnTo>
                  <a:pt x="87180" y="43411"/>
                </a:lnTo>
                <a:cubicBezTo>
                  <a:pt x="88530" y="42152"/>
                  <a:pt x="88530" y="40104"/>
                  <a:pt x="87180" y="38845"/>
                </a:cubicBezTo>
                <a:lnTo>
                  <a:pt x="46705" y="946"/>
                </a:lnTo>
                <a:cubicBezTo>
                  <a:pt x="46030" y="316"/>
                  <a:pt x="45147" y="1"/>
                  <a:pt x="44264" y="1"/>
                </a:cubicBezTo>
                <a:close/>
              </a:path>
            </a:pathLst>
          </a:cu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1"/>
          <p:cNvSpPr txBox="1">
            <a:spLocks noGrp="1"/>
          </p:cNvSpPr>
          <p:nvPr>
            <p:ph type="title" hasCustomPrompt="1"/>
          </p:nvPr>
        </p:nvSpPr>
        <p:spPr>
          <a:xfrm rot="395">
            <a:off x="2611000" y="2261000"/>
            <a:ext cx="6970000" cy="163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2000"/>
              <a:buNone/>
              <a:defRPr sz="9333">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67" name="Google Shape;67;p11"/>
          <p:cNvSpPr txBox="1">
            <a:spLocks noGrp="1"/>
          </p:cNvSpPr>
          <p:nvPr>
            <p:ph type="subTitle" idx="1"/>
          </p:nvPr>
        </p:nvSpPr>
        <p:spPr>
          <a:xfrm flipH="1">
            <a:off x="3191800" y="3805467"/>
            <a:ext cx="58084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200"/>
              <a:buNone/>
              <a:defRPr sz="1867">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Tree>
    <p:extLst>
      <p:ext uri="{BB962C8B-B14F-4D97-AF65-F5344CB8AC3E}">
        <p14:creationId xmlns:p14="http://schemas.microsoft.com/office/powerpoint/2010/main" val="73697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9"/>
        <p:cNvGrpSpPr/>
        <p:nvPr/>
      </p:nvGrpSpPr>
      <p:grpSpPr>
        <a:xfrm>
          <a:off x="0" y="0"/>
          <a:ext cx="0" cy="0"/>
          <a:chOff x="0" y="0"/>
          <a:chExt cx="0" cy="0"/>
        </a:xfrm>
      </p:grpSpPr>
      <p:sp>
        <p:nvSpPr>
          <p:cNvPr id="70" name="Google Shape;70;p13"/>
          <p:cNvSpPr txBox="1">
            <a:spLocks noGrp="1"/>
          </p:cNvSpPr>
          <p:nvPr>
            <p:ph type="title" hasCustomPrompt="1"/>
          </p:nvPr>
        </p:nvSpPr>
        <p:spPr>
          <a:xfrm flipH="1">
            <a:off x="9371811" y="2398829"/>
            <a:ext cx="1764800" cy="994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8666">
                <a:solidFill>
                  <a:schemeClr val="lt2"/>
                </a:solidFill>
              </a:defRPr>
            </a:lvl1pPr>
            <a:lvl2pPr lvl="1" algn="r" rtl="0">
              <a:spcBef>
                <a:spcPts val="0"/>
              </a:spcBef>
              <a:spcAft>
                <a:spcPts val="0"/>
              </a:spcAft>
              <a:buSzPts val="5500"/>
              <a:buFont typeface="Thasadith"/>
              <a:buNone/>
              <a:defRPr sz="7333">
                <a:latin typeface="Thasadith"/>
                <a:ea typeface="Thasadith"/>
                <a:cs typeface="Thasadith"/>
                <a:sym typeface="Thasadith"/>
              </a:defRPr>
            </a:lvl2pPr>
            <a:lvl3pPr lvl="2" algn="r" rtl="0">
              <a:spcBef>
                <a:spcPts val="0"/>
              </a:spcBef>
              <a:spcAft>
                <a:spcPts val="0"/>
              </a:spcAft>
              <a:buSzPts val="5500"/>
              <a:buFont typeface="Thasadith"/>
              <a:buNone/>
              <a:defRPr sz="7333">
                <a:latin typeface="Thasadith"/>
                <a:ea typeface="Thasadith"/>
                <a:cs typeface="Thasadith"/>
                <a:sym typeface="Thasadith"/>
              </a:defRPr>
            </a:lvl3pPr>
            <a:lvl4pPr lvl="3" algn="r" rtl="0">
              <a:spcBef>
                <a:spcPts val="0"/>
              </a:spcBef>
              <a:spcAft>
                <a:spcPts val="0"/>
              </a:spcAft>
              <a:buSzPts val="5500"/>
              <a:buFont typeface="Thasadith"/>
              <a:buNone/>
              <a:defRPr sz="7333">
                <a:latin typeface="Thasadith"/>
                <a:ea typeface="Thasadith"/>
                <a:cs typeface="Thasadith"/>
                <a:sym typeface="Thasadith"/>
              </a:defRPr>
            </a:lvl4pPr>
            <a:lvl5pPr lvl="4" algn="r" rtl="0">
              <a:spcBef>
                <a:spcPts val="0"/>
              </a:spcBef>
              <a:spcAft>
                <a:spcPts val="0"/>
              </a:spcAft>
              <a:buSzPts val="5500"/>
              <a:buFont typeface="Thasadith"/>
              <a:buNone/>
              <a:defRPr sz="7333">
                <a:latin typeface="Thasadith"/>
                <a:ea typeface="Thasadith"/>
                <a:cs typeface="Thasadith"/>
                <a:sym typeface="Thasadith"/>
              </a:defRPr>
            </a:lvl5pPr>
            <a:lvl6pPr lvl="5" algn="r" rtl="0">
              <a:spcBef>
                <a:spcPts val="0"/>
              </a:spcBef>
              <a:spcAft>
                <a:spcPts val="0"/>
              </a:spcAft>
              <a:buSzPts val="5500"/>
              <a:buFont typeface="Thasadith"/>
              <a:buNone/>
              <a:defRPr sz="7333">
                <a:latin typeface="Thasadith"/>
                <a:ea typeface="Thasadith"/>
                <a:cs typeface="Thasadith"/>
                <a:sym typeface="Thasadith"/>
              </a:defRPr>
            </a:lvl6pPr>
            <a:lvl7pPr lvl="6" algn="r" rtl="0">
              <a:spcBef>
                <a:spcPts val="0"/>
              </a:spcBef>
              <a:spcAft>
                <a:spcPts val="0"/>
              </a:spcAft>
              <a:buSzPts val="5500"/>
              <a:buFont typeface="Thasadith"/>
              <a:buNone/>
              <a:defRPr sz="7333">
                <a:latin typeface="Thasadith"/>
                <a:ea typeface="Thasadith"/>
                <a:cs typeface="Thasadith"/>
                <a:sym typeface="Thasadith"/>
              </a:defRPr>
            </a:lvl7pPr>
            <a:lvl8pPr lvl="7" algn="r" rtl="0">
              <a:spcBef>
                <a:spcPts val="0"/>
              </a:spcBef>
              <a:spcAft>
                <a:spcPts val="0"/>
              </a:spcAft>
              <a:buSzPts val="5500"/>
              <a:buFont typeface="Thasadith"/>
              <a:buNone/>
              <a:defRPr sz="7333">
                <a:latin typeface="Thasadith"/>
                <a:ea typeface="Thasadith"/>
                <a:cs typeface="Thasadith"/>
                <a:sym typeface="Thasadith"/>
              </a:defRPr>
            </a:lvl8pPr>
            <a:lvl9pPr lvl="8" algn="r" rtl="0">
              <a:spcBef>
                <a:spcPts val="0"/>
              </a:spcBef>
              <a:spcAft>
                <a:spcPts val="0"/>
              </a:spcAft>
              <a:buSzPts val="5500"/>
              <a:buFont typeface="Thasadith"/>
              <a:buNone/>
              <a:defRPr sz="7333">
                <a:latin typeface="Thasadith"/>
                <a:ea typeface="Thasadith"/>
                <a:cs typeface="Thasadith"/>
                <a:sym typeface="Thasadith"/>
              </a:defRPr>
            </a:lvl9pPr>
          </a:lstStyle>
          <a:p>
            <a:r>
              <a:t>xx%</a:t>
            </a:r>
          </a:p>
        </p:txBody>
      </p:sp>
      <p:sp>
        <p:nvSpPr>
          <p:cNvPr id="71" name="Google Shape;71;p13"/>
          <p:cNvSpPr txBox="1">
            <a:spLocks noGrp="1"/>
          </p:cNvSpPr>
          <p:nvPr>
            <p:ph type="subTitle" idx="1"/>
          </p:nvPr>
        </p:nvSpPr>
        <p:spPr>
          <a:xfrm flipH="1">
            <a:off x="2804383" y="2685436"/>
            <a:ext cx="319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2" name="Google Shape;72;p13"/>
          <p:cNvSpPr txBox="1">
            <a:spLocks noGrp="1"/>
          </p:cNvSpPr>
          <p:nvPr>
            <p:ph type="subTitle" idx="2"/>
          </p:nvPr>
        </p:nvSpPr>
        <p:spPr>
          <a:xfrm>
            <a:off x="6188084" y="2685436"/>
            <a:ext cx="3191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3" name="Google Shape;73;p13"/>
          <p:cNvSpPr txBox="1">
            <a:spLocks noGrp="1"/>
          </p:cNvSpPr>
          <p:nvPr>
            <p:ph type="subTitle" idx="3"/>
          </p:nvPr>
        </p:nvSpPr>
        <p:spPr>
          <a:xfrm flipH="1">
            <a:off x="2804383" y="4719303"/>
            <a:ext cx="319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13"/>
          <p:cNvSpPr txBox="1">
            <a:spLocks noGrp="1"/>
          </p:cNvSpPr>
          <p:nvPr>
            <p:ph type="subTitle" idx="4"/>
          </p:nvPr>
        </p:nvSpPr>
        <p:spPr>
          <a:xfrm>
            <a:off x="6188084" y="4719303"/>
            <a:ext cx="3191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 name="Google Shape;75;p13"/>
          <p:cNvSpPr txBox="1">
            <a:spLocks noGrp="1"/>
          </p:cNvSpPr>
          <p:nvPr>
            <p:ph type="subTitle" idx="5"/>
          </p:nvPr>
        </p:nvSpPr>
        <p:spPr>
          <a:xfrm flipH="1">
            <a:off x="2812716" y="2214867"/>
            <a:ext cx="3191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Thasadith"/>
              <a:buNone/>
              <a:defRPr sz="2667"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rtl="0">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rtl="0">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rtl="0">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rtl="0">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rtl="0">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rtl="0">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rtl="0">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76" name="Google Shape;76;p13"/>
          <p:cNvSpPr txBox="1">
            <a:spLocks noGrp="1"/>
          </p:cNvSpPr>
          <p:nvPr>
            <p:ph type="subTitle" idx="6"/>
          </p:nvPr>
        </p:nvSpPr>
        <p:spPr>
          <a:xfrm>
            <a:off x="6196417" y="2214867"/>
            <a:ext cx="3191200" cy="60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800"/>
              <a:buFont typeface="Thasadith"/>
              <a:buNone/>
              <a:defRPr sz="2667"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rtl="0">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rtl="0">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rtl="0">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rtl="0">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rtl="0">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rtl="0">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rtl="0">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77" name="Google Shape;77;p13"/>
          <p:cNvSpPr txBox="1">
            <a:spLocks noGrp="1"/>
          </p:cNvSpPr>
          <p:nvPr>
            <p:ph type="subTitle" idx="7"/>
          </p:nvPr>
        </p:nvSpPr>
        <p:spPr>
          <a:xfrm flipH="1">
            <a:off x="2812716" y="4248767"/>
            <a:ext cx="3191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Thasadith"/>
              <a:buNone/>
              <a:defRPr sz="2667"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rtl="0">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rtl="0">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rtl="0">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rtl="0">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rtl="0">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rtl="0">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rtl="0">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78" name="Google Shape;78;p13"/>
          <p:cNvSpPr txBox="1">
            <a:spLocks noGrp="1"/>
          </p:cNvSpPr>
          <p:nvPr>
            <p:ph type="subTitle" idx="8"/>
          </p:nvPr>
        </p:nvSpPr>
        <p:spPr>
          <a:xfrm>
            <a:off x="6196437" y="4248767"/>
            <a:ext cx="3191200" cy="60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800"/>
              <a:buFont typeface="Thasadith"/>
              <a:buNone/>
              <a:defRPr sz="2667"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rtl="0">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rtl="0">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rtl="0">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rtl="0">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rtl="0">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rtl="0">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rtl="0">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79" name="Google Shape;79;p13"/>
          <p:cNvSpPr txBox="1">
            <a:spLocks noGrp="1"/>
          </p:cNvSpPr>
          <p:nvPr>
            <p:ph type="title" idx="9" hasCustomPrompt="1"/>
          </p:nvPr>
        </p:nvSpPr>
        <p:spPr>
          <a:xfrm>
            <a:off x="1059944" y="4431996"/>
            <a:ext cx="1764800" cy="994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8666">
                <a:solidFill>
                  <a:schemeClr val="lt2"/>
                </a:solidFill>
              </a:defRPr>
            </a:lvl1pPr>
            <a:lvl2pPr lvl="1" algn="ctr" rtl="0">
              <a:spcBef>
                <a:spcPts val="0"/>
              </a:spcBef>
              <a:spcAft>
                <a:spcPts val="0"/>
              </a:spcAft>
              <a:buSzPts val="5500"/>
              <a:buFont typeface="Thasadith"/>
              <a:buNone/>
              <a:defRPr sz="7333">
                <a:latin typeface="Thasadith"/>
                <a:ea typeface="Thasadith"/>
                <a:cs typeface="Thasadith"/>
                <a:sym typeface="Thasadith"/>
              </a:defRPr>
            </a:lvl2pPr>
            <a:lvl3pPr lvl="2" algn="ctr" rtl="0">
              <a:spcBef>
                <a:spcPts val="0"/>
              </a:spcBef>
              <a:spcAft>
                <a:spcPts val="0"/>
              </a:spcAft>
              <a:buSzPts val="5500"/>
              <a:buFont typeface="Thasadith"/>
              <a:buNone/>
              <a:defRPr sz="7333">
                <a:latin typeface="Thasadith"/>
                <a:ea typeface="Thasadith"/>
                <a:cs typeface="Thasadith"/>
                <a:sym typeface="Thasadith"/>
              </a:defRPr>
            </a:lvl3pPr>
            <a:lvl4pPr lvl="3" algn="ctr" rtl="0">
              <a:spcBef>
                <a:spcPts val="0"/>
              </a:spcBef>
              <a:spcAft>
                <a:spcPts val="0"/>
              </a:spcAft>
              <a:buSzPts val="5500"/>
              <a:buFont typeface="Thasadith"/>
              <a:buNone/>
              <a:defRPr sz="7333">
                <a:latin typeface="Thasadith"/>
                <a:ea typeface="Thasadith"/>
                <a:cs typeface="Thasadith"/>
                <a:sym typeface="Thasadith"/>
              </a:defRPr>
            </a:lvl4pPr>
            <a:lvl5pPr lvl="4" algn="ctr" rtl="0">
              <a:spcBef>
                <a:spcPts val="0"/>
              </a:spcBef>
              <a:spcAft>
                <a:spcPts val="0"/>
              </a:spcAft>
              <a:buSzPts val="5500"/>
              <a:buFont typeface="Thasadith"/>
              <a:buNone/>
              <a:defRPr sz="7333">
                <a:latin typeface="Thasadith"/>
                <a:ea typeface="Thasadith"/>
                <a:cs typeface="Thasadith"/>
                <a:sym typeface="Thasadith"/>
              </a:defRPr>
            </a:lvl5pPr>
            <a:lvl6pPr lvl="5" algn="ctr" rtl="0">
              <a:spcBef>
                <a:spcPts val="0"/>
              </a:spcBef>
              <a:spcAft>
                <a:spcPts val="0"/>
              </a:spcAft>
              <a:buSzPts val="5500"/>
              <a:buFont typeface="Thasadith"/>
              <a:buNone/>
              <a:defRPr sz="7333">
                <a:latin typeface="Thasadith"/>
                <a:ea typeface="Thasadith"/>
                <a:cs typeface="Thasadith"/>
                <a:sym typeface="Thasadith"/>
              </a:defRPr>
            </a:lvl6pPr>
            <a:lvl7pPr lvl="6" algn="ctr" rtl="0">
              <a:spcBef>
                <a:spcPts val="0"/>
              </a:spcBef>
              <a:spcAft>
                <a:spcPts val="0"/>
              </a:spcAft>
              <a:buSzPts val="5500"/>
              <a:buFont typeface="Thasadith"/>
              <a:buNone/>
              <a:defRPr sz="7333">
                <a:latin typeface="Thasadith"/>
                <a:ea typeface="Thasadith"/>
                <a:cs typeface="Thasadith"/>
                <a:sym typeface="Thasadith"/>
              </a:defRPr>
            </a:lvl7pPr>
            <a:lvl8pPr lvl="7" algn="ctr" rtl="0">
              <a:spcBef>
                <a:spcPts val="0"/>
              </a:spcBef>
              <a:spcAft>
                <a:spcPts val="0"/>
              </a:spcAft>
              <a:buSzPts val="5500"/>
              <a:buFont typeface="Thasadith"/>
              <a:buNone/>
              <a:defRPr sz="7333">
                <a:latin typeface="Thasadith"/>
                <a:ea typeface="Thasadith"/>
                <a:cs typeface="Thasadith"/>
                <a:sym typeface="Thasadith"/>
              </a:defRPr>
            </a:lvl8pPr>
            <a:lvl9pPr lvl="8" algn="ctr" rtl="0">
              <a:spcBef>
                <a:spcPts val="0"/>
              </a:spcBef>
              <a:spcAft>
                <a:spcPts val="0"/>
              </a:spcAft>
              <a:buSzPts val="5500"/>
              <a:buFont typeface="Thasadith"/>
              <a:buNone/>
              <a:defRPr sz="7333">
                <a:latin typeface="Thasadith"/>
                <a:ea typeface="Thasadith"/>
                <a:cs typeface="Thasadith"/>
                <a:sym typeface="Thasadith"/>
              </a:defRPr>
            </a:lvl9pPr>
          </a:lstStyle>
          <a:p>
            <a:r>
              <a:t>xx%</a:t>
            </a:r>
          </a:p>
        </p:txBody>
      </p:sp>
      <p:sp>
        <p:nvSpPr>
          <p:cNvPr id="80" name="Google Shape;80;p13"/>
          <p:cNvSpPr txBox="1">
            <a:spLocks noGrp="1"/>
          </p:cNvSpPr>
          <p:nvPr>
            <p:ph type="title" idx="13" hasCustomPrompt="1"/>
          </p:nvPr>
        </p:nvSpPr>
        <p:spPr>
          <a:xfrm flipH="1">
            <a:off x="9378161" y="4431996"/>
            <a:ext cx="1764800" cy="994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8666">
                <a:solidFill>
                  <a:schemeClr val="lt2"/>
                </a:solidFill>
              </a:defRPr>
            </a:lvl1pPr>
            <a:lvl2pPr lvl="1" algn="r" rtl="0">
              <a:spcBef>
                <a:spcPts val="0"/>
              </a:spcBef>
              <a:spcAft>
                <a:spcPts val="0"/>
              </a:spcAft>
              <a:buSzPts val="5500"/>
              <a:buFont typeface="Thasadith"/>
              <a:buNone/>
              <a:defRPr sz="7333">
                <a:latin typeface="Thasadith"/>
                <a:ea typeface="Thasadith"/>
                <a:cs typeface="Thasadith"/>
                <a:sym typeface="Thasadith"/>
              </a:defRPr>
            </a:lvl2pPr>
            <a:lvl3pPr lvl="2" algn="r" rtl="0">
              <a:spcBef>
                <a:spcPts val="0"/>
              </a:spcBef>
              <a:spcAft>
                <a:spcPts val="0"/>
              </a:spcAft>
              <a:buSzPts val="5500"/>
              <a:buFont typeface="Thasadith"/>
              <a:buNone/>
              <a:defRPr sz="7333">
                <a:latin typeface="Thasadith"/>
                <a:ea typeface="Thasadith"/>
                <a:cs typeface="Thasadith"/>
                <a:sym typeface="Thasadith"/>
              </a:defRPr>
            </a:lvl3pPr>
            <a:lvl4pPr lvl="3" algn="r" rtl="0">
              <a:spcBef>
                <a:spcPts val="0"/>
              </a:spcBef>
              <a:spcAft>
                <a:spcPts val="0"/>
              </a:spcAft>
              <a:buSzPts val="5500"/>
              <a:buFont typeface="Thasadith"/>
              <a:buNone/>
              <a:defRPr sz="7333">
                <a:latin typeface="Thasadith"/>
                <a:ea typeface="Thasadith"/>
                <a:cs typeface="Thasadith"/>
                <a:sym typeface="Thasadith"/>
              </a:defRPr>
            </a:lvl4pPr>
            <a:lvl5pPr lvl="4" algn="r" rtl="0">
              <a:spcBef>
                <a:spcPts val="0"/>
              </a:spcBef>
              <a:spcAft>
                <a:spcPts val="0"/>
              </a:spcAft>
              <a:buSzPts val="5500"/>
              <a:buFont typeface="Thasadith"/>
              <a:buNone/>
              <a:defRPr sz="7333">
                <a:latin typeface="Thasadith"/>
                <a:ea typeface="Thasadith"/>
                <a:cs typeface="Thasadith"/>
                <a:sym typeface="Thasadith"/>
              </a:defRPr>
            </a:lvl5pPr>
            <a:lvl6pPr lvl="5" algn="r" rtl="0">
              <a:spcBef>
                <a:spcPts val="0"/>
              </a:spcBef>
              <a:spcAft>
                <a:spcPts val="0"/>
              </a:spcAft>
              <a:buSzPts val="5500"/>
              <a:buFont typeface="Thasadith"/>
              <a:buNone/>
              <a:defRPr sz="7333">
                <a:latin typeface="Thasadith"/>
                <a:ea typeface="Thasadith"/>
                <a:cs typeface="Thasadith"/>
                <a:sym typeface="Thasadith"/>
              </a:defRPr>
            </a:lvl6pPr>
            <a:lvl7pPr lvl="6" algn="r" rtl="0">
              <a:spcBef>
                <a:spcPts val="0"/>
              </a:spcBef>
              <a:spcAft>
                <a:spcPts val="0"/>
              </a:spcAft>
              <a:buSzPts val="5500"/>
              <a:buFont typeface="Thasadith"/>
              <a:buNone/>
              <a:defRPr sz="7333">
                <a:latin typeface="Thasadith"/>
                <a:ea typeface="Thasadith"/>
                <a:cs typeface="Thasadith"/>
                <a:sym typeface="Thasadith"/>
              </a:defRPr>
            </a:lvl7pPr>
            <a:lvl8pPr lvl="7" algn="r" rtl="0">
              <a:spcBef>
                <a:spcPts val="0"/>
              </a:spcBef>
              <a:spcAft>
                <a:spcPts val="0"/>
              </a:spcAft>
              <a:buSzPts val="5500"/>
              <a:buFont typeface="Thasadith"/>
              <a:buNone/>
              <a:defRPr sz="7333">
                <a:latin typeface="Thasadith"/>
                <a:ea typeface="Thasadith"/>
                <a:cs typeface="Thasadith"/>
                <a:sym typeface="Thasadith"/>
              </a:defRPr>
            </a:lvl8pPr>
            <a:lvl9pPr lvl="8" algn="r" rtl="0">
              <a:spcBef>
                <a:spcPts val="0"/>
              </a:spcBef>
              <a:spcAft>
                <a:spcPts val="0"/>
              </a:spcAft>
              <a:buSzPts val="5500"/>
              <a:buFont typeface="Thasadith"/>
              <a:buNone/>
              <a:defRPr sz="7333">
                <a:latin typeface="Thasadith"/>
                <a:ea typeface="Thasadith"/>
                <a:cs typeface="Thasadith"/>
                <a:sym typeface="Thasadith"/>
              </a:defRPr>
            </a:lvl9pPr>
          </a:lstStyle>
          <a:p>
            <a:r>
              <a:t>xx%</a:t>
            </a:r>
          </a:p>
        </p:txBody>
      </p:sp>
      <p:sp>
        <p:nvSpPr>
          <p:cNvPr id="81" name="Google Shape;81;p13"/>
          <p:cNvSpPr txBox="1">
            <a:spLocks noGrp="1"/>
          </p:cNvSpPr>
          <p:nvPr>
            <p:ph type="title" idx="14" hasCustomPrompt="1"/>
          </p:nvPr>
        </p:nvSpPr>
        <p:spPr>
          <a:xfrm>
            <a:off x="1059944" y="2398829"/>
            <a:ext cx="1764800" cy="994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8666">
                <a:solidFill>
                  <a:schemeClr val="lt2"/>
                </a:solidFill>
              </a:defRPr>
            </a:lvl1pPr>
            <a:lvl2pPr lvl="1" algn="ctr" rtl="0">
              <a:spcBef>
                <a:spcPts val="0"/>
              </a:spcBef>
              <a:spcAft>
                <a:spcPts val="0"/>
              </a:spcAft>
              <a:buSzPts val="5500"/>
              <a:buFont typeface="Thasadith"/>
              <a:buNone/>
              <a:defRPr sz="7333">
                <a:latin typeface="Thasadith"/>
                <a:ea typeface="Thasadith"/>
                <a:cs typeface="Thasadith"/>
                <a:sym typeface="Thasadith"/>
              </a:defRPr>
            </a:lvl2pPr>
            <a:lvl3pPr lvl="2" algn="ctr" rtl="0">
              <a:spcBef>
                <a:spcPts val="0"/>
              </a:spcBef>
              <a:spcAft>
                <a:spcPts val="0"/>
              </a:spcAft>
              <a:buSzPts val="5500"/>
              <a:buFont typeface="Thasadith"/>
              <a:buNone/>
              <a:defRPr sz="7333">
                <a:latin typeface="Thasadith"/>
                <a:ea typeface="Thasadith"/>
                <a:cs typeface="Thasadith"/>
                <a:sym typeface="Thasadith"/>
              </a:defRPr>
            </a:lvl3pPr>
            <a:lvl4pPr lvl="3" algn="ctr" rtl="0">
              <a:spcBef>
                <a:spcPts val="0"/>
              </a:spcBef>
              <a:spcAft>
                <a:spcPts val="0"/>
              </a:spcAft>
              <a:buSzPts val="5500"/>
              <a:buFont typeface="Thasadith"/>
              <a:buNone/>
              <a:defRPr sz="7333">
                <a:latin typeface="Thasadith"/>
                <a:ea typeface="Thasadith"/>
                <a:cs typeface="Thasadith"/>
                <a:sym typeface="Thasadith"/>
              </a:defRPr>
            </a:lvl4pPr>
            <a:lvl5pPr lvl="4" algn="ctr" rtl="0">
              <a:spcBef>
                <a:spcPts val="0"/>
              </a:spcBef>
              <a:spcAft>
                <a:spcPts val="0"/>
              </a:spcAft>
              <a:buSzPts val="5500"/>
              <a:buFont typeface="Thasadith"/>
              <a:buNone/>
              <a:defRPr sz="7333">
                <a:latin typeface="Thasadith"/>
                <a:ea typeface="Thasadith"/>
                <a:cs typeface="Thasadith"/>
                <a:sym typeface="Thasadith"/>
              </a:defRPr>
            </a:lvl5pPr>
            <a:lvl6pPr lvl="5" algn="ctr" rtl="0">
              <a:spcBef>
                <a:spcPts val="0"/>
              </a:spcBef>
              <a:spcAft>
                <a:spcPts val="0"/>
              </a:spcAft>
              <a:buSzPts val="5500"/>
              <a:buFont typeface="Thasadith"/>
              <a:buNone/>
              <a:defRPr sz="7333">
                <a:latin typeface="Thasadith"/>
                <a:ea typeface="Thasadith"/>
                <a:cs typeface="Thasadith"/>
                <a:sym typeface="Thasadith"/>
              </a:defRPr>
            </a:lvl6pPr>
            <a:lvl7pPr lvl="6" algn="ctr" rtl="0">
              <a:spcBef>
                <a:spcPts val="0"/>
              </a:spcBef>
              <a:spcAft>
                <a:spcPts val="0"/>
              </a:spcAft>
              <a:buSzPts val="5500"/>
              <a:buFont typeface="Thasadith"/>
              <a:buNone/>
              <a:defRPr sz="7333">
                <a:latin typeface="Thasadith"/>
                <a:ea typeface="Thasadith"/>
                <a:cs typeface="Thasadith"/>
                <a:sym typeface="Thasadith"/>
              </a:defRPr>
            </a:lvl7pPr>
            <a:lvl8pPr lvl="7" algn="ctr" rtl="0">
              <a:spcBef>
                <a:spcPts val="0"/>
              </a:spcBef>
              <a:spcAft>
                <a:spcPts val="0"/>
              </a:spcAft>
              <a:buSzPts val="5500"/>
              <a:buFont typeface="Thasadith"/>
              <a:buNone/>
              <a:defRPr sz="7333">
                <a:latin typeface="Thasadith"/>
                <a:ea typeface="Thasadith"/>
                <a:cs typeface="Thasadith"/>
                <a:sym typeface="Thasadith"/>
              </a:defRPr>
            </a:lvl8pPr>
            <a:lvl9pPr lvl="8" algn="ctr" rtl="0">
              <a:spcBef>
                <a:spcPts val="0"/>
              </a:spcBef>
              <a:spcAft>
                <a:spcPts val="0"/>
              </a:spcAft>
              <a:buSzPts val="5500"/>
              <a:buFont typeface="Thasadith"/>
              <a:buNone/>
              <a:defRPr sz="7333">
                <a:latin typeface="Thasadith"/>
                <a:ea typeface="Thasadith"/>
                <a:cs typeface="Thasadith"/>
                <a:sym typeface="Thasadith"/>
              </a:defRPr>
            </a:lvl9pPr>
          </a:lstStyle>
          <a:p>
            <a:r>
              <a:t>xx%</a:t>
            </a:r>
          </a:p>
        </p:txBody>
      </p:sp>
      <p:grpSp>
        <p:nvGrpSpPr>
          <p:cNvPr id="82" name="Google Shape;82;p13"/>
          <p:cNvGrpSpPr/>
          <p:nvPr/>
        </p:nvGrpSpPr>
        <p:grpSpPr>
          <a:xfrm flipH="1">
            <a:off x="-24812" y="-26200"/>
            <a:ext cx="12217384" cy="6884199"/>
            <a:chOff x="-19050" y="-19650"/>
            <a:chExt cx="9163038" cy="5163149"/>
          </a:xfrm>
        </p:grpSpPr>
        <p:sp>
          <p:nvSpPr>
            <p:cNvPr id="83" name="Google Shape;83;p13"/>
            <p:cNvSpPr/>
            <p:nvPr/>
          </p:nvSpPr>
          <p:spPr>
            <a:xfrm>
              <a:off x="-19050"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3"/>
            <p:cNvSpPr/>
            <p:nvPr/>
          </p:nvSpPr>
          <p:spPr>
            <a:xfrm rot="10800000" flipH="1">
              <a:off x="7788701"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3"/>
          <p:cNvSpPr txBox="1">
            <a:spLocks noGrp="1"/>
          </p:cNvSpPr>
          <p:nvPr>
            <p:ph type="title" idx="15"/>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1672053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6"/>
        <p:cNvGrpSpPr/>
        <p:nvPr/>
      </p:nvGrpSpPr>
      <p:grpSpPr>
        <a:xfrm>
          <a:off x="0" y="0"/>
          <a:ext cx="0" cy="0"/>
          <a:chOff x="0" y="0"/>
          <a:chExt cx="0" cy="0"/>
        </a:xfrm>
      </p:grpSpPr>
      <p:sp>
        <p:nvSpPr>
          <p:cNvPr id="87" name="Google Shape;87;p14"/>
          <p:cNvSpPr txBox="1">
            <a:spLocks noGrp="1"/>
          </p:cNvSpPr>
          <p:nvPr>
            <p:ph type="subTitle" idx="1"/>
          </p:nvPr>
        </p:nvSpPr>
        <p:spPr>
          <a:xfrm flipH="1">
            <a:off x="955584" y="3167701"/>
            <a:ext cx="4622400" cy="156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8" name="Google Shape;88;p14"/>
          <p:cNvSpPr txBox="1">
            <a:spLocks noGrp="1"/>
          </p:cNvSpPr>
          <p:nvPr>
            <p:ph type="subTitle" idx="2"/>
          </p:nvPr>
        </p:nvSpPr>
        <p:spPr>
          <a:xfrm flipH="1">
            <a:off x="6614717" y="3167700"/>
            <a:ext cx="4622400" cy="15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9" name="Google Shape;89;p14"/>
          <p:cNvSpPr txBox="1">
            <a:spLocks noGrp="1"/>
          </p:cNvSpPr>
          <p:nvPr>
            <p:ph type="subTitle" idx="3"/>
          </p:nvPr>
        </p:nvSpPr>
        <p:spPr>
          <a:xfrm flipH="1">
            <a:off x="2978784" y="4585867"/>
            <a:ext cx="2599200" cy="76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Font typeface="Thasadith"/>
              <a:buNone/>
              <a:defRPr sz="2933"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3000"/>
              <a:buFont typeface="Thasadith"/>
              <a:buNone/>
              <a:defRPr sz="4000">
                <a:latin typeface="Thasadith"/>
                <a:ea typeface="Thasadith"/>
                <a:cs typeface="Thasadith"/>
                <a:sym typeface="Thasadith"/>
              </a:defRPr>
            </a:lvl2pPr>
            <a:lvl3pPr lvl="2" algn="ctr" rtl="0">
              <a:lnSpc>
                <a:spcPct val="100000"/>
              </a:lnSpc>
              <a:spcBef>
                <a:spcPts val="0"/>
              </a:spcBef>
              <a:spcAft>
                <a:spcPts val="0"/>
              </a:spcAft>
              <a:buSzPts val="3000"/>
              <a:buFont typeface="Thasadith"/>
              <a:buNone/>
              <a:defRPr sz="4000">
                <a:latin typeface="Thasadith"/>
                <a:ea typeface="Thasadith"/>
                <a:cs typeface="Thasadith"/>
                <a:sym typeface="Thasadith"/>
              </a:defRPr>
            </a:lvl3pPr>
            <a:lvl4pPr lvl="3" algn="ctr" rtl="0">
              <a:lnSpc>
                <a:spcPct val="100000"/>
              </a:lnSpc>
              <a:spcBef>
                <a:spcPts val="0"/>
              </a:spcBef>
              <a:spcAft>
                <a:spcPts val="0"/>
              </a:spcAft>
              <a:buSzPts val="3000"/>
              <a:buFont typeface="Thasadith"/>
              <a:buNone/>
              <a:defRPr sz="4000">
                <a:latin typeface="Thasadith"/>
                <a:ea typeface="Thasadith"/>
                <a:cs typeface="Thasadith"/>
                <a:sym typeface="Thasadith"/>
              </a:defRPr>
            </a:lvl4pPr>
            <a:lvl5pPr lvl="4" algn="ctr" rtl="0">
              <a:lnSpc>
                <a:spcPct val="100000"/>
              </a:lnSpc>
              <a:spcBef>
                <a:spcPts val="0"/>
              </a:spcBef>
              <a:spcAft>
                <a:spcPts val="0"/>
              </a:spcAft>
              <a:buSzPts val="3000"/>
              <a:buFont typeface="Thasadith"/>
              <a:buNone/>
              <a:defRPr sz="4000">
                <a:latin typeface="Thasadith"/>
                <a:ea typeface="Thasadith"/>
                <a:cs typeface="Thasadith"/>
                <a:sym typeface="Thasadith"/>
              </a:defRPr>
            </a:lvl5pPr>
            <a:lvl6pPr lvl="5" algn="ctr" rtl="0">
              <a:lnSpc>
                <a:spcPct val="100000"/>
              </a:lnSpc>
              <a:spcBef>
                <a:spcPts val="0"/>
              </a:spcBef>
              <a:spcAft>
                <a:spcPts val="0"/>
              </a:spcAft>
              <a:buSzPts val="3000"/>
              <a:buFont typeface="Thasadith"/>
              <a:buNone/>
              <a:defRPr sz="4000">
                <a:latin typeface="Thasadith"/>
                <a:ea typeface="Thasadith"/>
                <a:cs typeface="Thasadith"/>
                <a:sym typeface="Thasadith"/>
              </a:defRPr>
            </a:lvl6pPr>
            <a:lvl7pPr lvl="6" algn="ctr" rtl="0">
              <a:lnSpc>
                <a:spcPct val="100000"/>
              </a:lnSpc>
              <a:spcBef>
                <a:spcPts val="0"/>
              </a:spcBef>
              <a:spcAft>
                <a:spcPts val="0"/>
              </a:spcAft>
              <a:buSzPts val="3000"/>
              <a:buFont typeface="Thasadith"/>
              <a:buNone/>
              <a:defRPr sz="4000">
                <a:latin typeface="Thasadith"/>
                <a:ea typeface="Thasadith"/>
                <a:cs typeface="Thasadith"/>
                <a:sym typeface="Thasadith"/>
              </a:defRPr>
            </a:lvl7pPr>
            <a:lvl8pPr lvl="7" algn="ctr" rtl="0">
              <a:lnSpc>
                <a:spcPct val="100000"/>
              </a:lnSpc>
              <a:spcBef>
                <a:spcPts val="0"/>
              </a:spcBef>
              <a:spcAft>
                <a:spcPts val="0"/>
              </a:spcAft>
              <a:buSzPts val="3000"/>
              <a:buFont typeface="Thasadith"/>
              <a:buNone/>
              <a:defRPr sz="4000">
                <a:latin typeface="Thasadith"/>
                <a:ea typeface="Thasadith"/>
                <a:cs typeface="Thasadith"/>
                <a:sym typeface="Thasadith"/>
              </a:defRPr>
            </a:lvl8pPr>
            <a:lvl9pPr lvl="8" algn="ctr" rtl="0">
              <a:lnSpc>
                <a:spcPct val="100000"/>
              </a:lnSpc>
              <a:spcBef>
                <a:spcPts val="0"/>
              </a:spcBef>
              <a:spcAft>
                <a:spcPts val="0"/>
              </a:spcAft>
              <a:buSzPts val="3000"/>
              <a:buFont typeface="Thasadith"/>
              <a:buNone/>
              <a:defRPr sz="4000">
                <a:latin typeface="Thasadith"/>
                <a:ea typeface="Thasadith"/>
                <a:cs typeface="Thasadith"/>
                <a:sym typeface="Thasadith"/>
              </a:defRPr>
            </a:lvl9pPr>
          </a:lstStyle>
          <a:p>
            <a:endParaRPr/>
          </a:p>
        </p:txBody>
      </p:sp>
      <p:sp>
        <p:nvSpPr>
          <p:cNvPr id="90" name="Google Shape;90;p14"/>
          <p:cNvSpPr txBox="1">
            <a:spLocks noGrp="1"/>
          </p:cNvSpPr>
          <p:nvPr>
            <p:ph type="subTitle" idx="4"/>
          </p:nvPr>
        </p:nvSpPr>
        <p:spPr>
          <a:xfrm flipH="1">
            <a:off x="6614717" y="4585867"/>
            <a:ext cx="2599200" cy="7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Font typeface="Thasadith"/>
              <a:buNone/>
              <a:defRPr sz="2933" b="1">
                <a:solidFill>
                  <a:schemeClr val="lt2"/>
                </a:solidFill>
                <a:latin typeface="Fjalla One"/>
                <a:ea typeface="Fjalla One"/>
                <a:cs typeface="Fjalla One"/>
                <a:sym typeface="Fjalla One"/>
              </a:defRPr>
            </a:lvl1pPr>
            <a:lvl2pPr lvl="1" algn="ctr" rtl="0">
              <a:lnSpc>
                <a:spcPct val="100000"/>
              </a:lnSpc>
              <a:spcBef>
                <a:spcPts val="0"/>
              </a:spcBef>
              <a:spcAft>
                <a:spcPts val="0"/>
              </a:spcAft>
              <a:buSzPts val="3000"/>
              <a:buFont typeface="Thasadith"/>
              <a:buNone/>
              <a:defRPr sz="4000">
                <a:latin typeface="Thasadith"/>
                <a:ea typeface="Thasadith"/>
                <a:cs typeface="Thasadith"/>
                <a:sym typeface="Thasadith"/>
              </a:defRPr>
            </a:lvl2pPr>
            <a:lvl3pPr lvl="2" algn="ctr" rtl="0">
              <a:lnSpc>
                <a:spcPct val="100000"/>
              </a:lnSpc>
              <a:spcBef>
                <a:spcPts val="0"/>
              </a:spcBef>
              <a:spcAft>
                <a:spcPts val="0"/>
              </a:spcAft>
              <a:buSzPts val="3000"/>
              <a:buFont typeface="Thasadith"/>
              <a:buNone/>
              <a:defRPr sz="4000">
                <a:latin typeface="Thasadith"/>
                <a:ea typeface="Thasadith"/>
                <a:cs typeface="Thasadith"/>
                <a:sym typeface="Thasadith"/>
              </a:defRPr>
            </a:lvl3pPr>
            <a:lvl4pPr lvl="3" algn="ctr" rtl="0">
              <a:lnSpc>
                <a:spcPct val="100000"/>
              </a:lnSpc>
              <a:spcBef>
                <a:spcPts val="0"/>
              </a:spcBef>
              <a:spcAft>
                <a:spcPts val="0"/>
              </a:spcAft>
              <a:buSzPts val="3000"/>
              <a:buFont typeface="Thasadith"/>
              <a:buNone/>
              <a:defRPr sz="4000">
                <a:latin typeface="Thasadith"/>
                <a:ea typeface="Thasadith"/>
                <a:cs typeface="Thasadith"/>
                <a:sym typeface="Thasadith"/>
              </a:defRPr>
            </a:lvl4pPr>
            <a:lvl5pPr lvl="4" algn="ctr" rtl="0">
              <a:lnSpc>
                <a:spcPct val="100000"/>
              </a:lnSpc>
              <a:spcBef>
                <a:spcPts val="0"/>
              </a:spcBef>
              <a:spcAft>
                <a:spcPts val="0"/>
              </a:spcAft>
              <a:buSzPts val="3000"/>
              <a:buFont typeface="Thasadith"/>
              <a:buNone/>
              <a:defRPr sz="4000">
                <a:latin typeface="Thasadith"/>
                <a:ea typeface="Thasadith"/>
                <a:cs typeface="Thasadith"/>
                <a:sym typeface="Thasadith"/>
              </a:defRPr>
            </a:lvl5pPr>
            <a:lvl6pPr lvl="5" algn="ctr" rtl="0">
              <a:lnSpc>
                <a:spcPct val="100000"/>
              </a:lnSpc>
              <a:spcBef>
                <a:spcPts val="0"/>
              </a:spcBef>
              <a:spcAft>
                <a:spcPts val="0"/>
              </a:spcAft>
              <a:buSzPts val="3000"/>
              <a:buFont typeface="Thasadith"/>
              <a:buNone/>
              <a:defRPr sz="4000">
                <a:latin typeface="Thasadith"/>
                <a:ea typeface="Thasadith"/>
                <a:cs typeface="Thasadith"/>
                <a:sym typeface="Thasadith"/>
              </a:defRPr>
            </a:lvl6pPr>
            <a:lvl7pPr lvl="6" algn="ctr" rtl="0">
              <a:lnSpc>
                <a:spcPct val="100000"/>
              </a:lnSpc>
              <a:spcBef>
                <a:spcPts val="0"/>
              </a:spcBef>
              <a:spcAft>
                <a:spcPts val="0"/>
              </a:spcAft>
              <a:buSzPts val="3000"/>
              <a:buFont typeface="Thasadith"/>
              <a:buNone/>
              <a:defRPr sz="4000">
                <a:latin typeface="Thasadith"/>
                <a:ea typeface="Thasadith"/>
                <a:cs typeface="Thasadith"/>
                <a:sym typeface="Thasadith"/>
              </a:defRPr>
            </a:lvl7pPr>
            <a:lvl8pPr lvl="7" algn="ctr" rtl="0">
              <a:lnSpc>
                <a:spcPct val="100000"/>
              </a:lnSpc>
              <a:spcBef>
                <a:spcPts val="0"/>
              </a:spcBef>
              <a:spcAft>
                <a:spcPts val="0"/>
              </a:spcAft>
              <a:buSzPts val="3000"/>
              <a:buFont typeface="Thasadith"/>
              <a:buNone/>
              <a:defRPr sz="4000">
                <a:latin typeface="Thasadith"/>
                <a:ea typeface="Thasadith"/>
                <a:cs typeface="Thasadith"/>
                <a:sym typeface="Thasadith"/>
              </a:defRPr>
            </a:lvl8pPr>
            <a:lvl9pPr lvl="8" algn="ctr" rtl="0">
              <a:lnSpc>
                <a:spcPct val="100000"/>
              </a:lnSpc>
              <a:spcBef>
                <a:spcPts val="0"/>
              </a:spcBef>
              <a:spcAft>
                <a:spcPts val="0"/>
              </a:spcAft>
              <a:buSzPts val="3000"/>
              <a:buFont typeface="Thasadith"/>
              <a:buNone/>
              <a:defRPr sz="4000">
                <a:latin typeface="Thasadith"/>
                <a:ea typeface="Thasadith"/>
                <a:cs typeface="Thasadith"/>
                <a:sym typeface="Thasadith"/>
              </a:defRPr>
            </a:lvl9pPr>
          </a:lstStyle>
          <a:p>
            <a:endParaRPr/>
          </a:p>
        </p:txBody>
      </p:sp>
      <p:grpSp>
        <p:nvGrpSpPr>
          <p:cNvPr id="91" name="Google Shape;91;p14"/>
          <p:cNvGrpSpPr/>
          <p:nvPr/>
        </p:nvGrpSpPr>
        <p:grpSpPr>
          <a:xfrm flipH="1">
            <a:off x="-6025" y="-24612"/>
            <a:ext cx="12217384" cy="6884199"/>
            <a:chOff x="-19050" y="-19650"/>
            <a:chExt cx="9163038" cy="5163149"/>
          </a:xfrm>
        </p:grpSpPr>
        <p:sp>
          <p:nvSpPr>
            <p:cNvPr id="92" name="Google Shape;92;p14"/>
            <p:cNvSpPr/>
            <p:nvPr/>
          </p:nvSpPr>
          <p:spPr>
            <a:xfrm>
              <a:off x="-19050"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4"/>
            <p:cNvSpPr/>
            <p:nvPr/>
          </p:nvSpPr>
          <p:spPr>
            <a:xfrm rot="10800000" flipH="1">
              <a:off x="7788701"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4"/>
          <p:cNvSpPr txBox="1">
            <a:spLocks noGrp="1"/>
          </p:cNvSpPr>
          <p:nvPr>
            <p:ph type="title"/>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345322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flipH="1">
            <a:off x="8462267" y="3569520"/>
            <a:ext cx="2348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2400"/>
              <a:buNone/>
              <a:defRPr sz="2667">
                <a:solidFill>
                  <a:schemeClr val="accent1"/>
                </a:solidFill>
              </a:defRPr>
            </a:lvl1pPr>
            <a:lvl2pPr lvl="1" algn="ctr" rtl="0">
              <a:spcBef>
                <a:spcPts val="0"/>
              </a:spcBef>
              <a:spcAft>
                <a:spcPts val="0"/>
              </a:spcAft>
              <a:buClr>
                <a:srgbClr val="77D9F9"/>
              </a:buClr>
              <a:buSzPts val="1800"/>
              <a:buNone/>
              <a:defRPr sz="2400">
                <a:solidFill>
                  <a:srgbClr val="77D9F9"/>
                </a:solidFill>
              </a:defRPr>
            </a:lvl2pPr>
            <a:lvl3pPr lvl="2" algn="ctr" rtl="0">
              <a:spcBef>
                <a:spcPts val="0"/>
              </a:spcBef>
              <a:spcAft>
                <a:spcPts val="0"/>
              </a:spcAft>
              <a:buClr>
                <a:srgbClr val="77D9F9"/>
              </a:buClr>
              <a:buSzPts val="1800"/>
              <a:buNone/>
              <a:defRPr sz="2400">
                <a:solidFill>
                  <a:srgbClr val="77D9F9"/>
                </a:solidFill>
              </a:defRPr>
            </a:lvl3pPr>
            <a:lvl4pPr lvl="3" algn="ctr" rtl="0">
              <a:spcBef>
                <a:spcPts val="0"/>
              </a:spcBef>
              <a:spcAft>
                <a:spcPts val="0"/>
              </a:spcAft>
              <a:buClr>
                <a:srgbClr val="77D9F9"/>
              </a:buClr>
              <a:buSzPts val="1800"/>
              <a:buNone/>
              <a:defRPr sz="2400">
                <a:solidFill>
                  <a:srgbClr val="77D9F9"/>
                </a:solidFill>
              </a:defRPr>
            </a:lvl4pPr>
            <a:lvl5pPr lvl="4" algn="ctr" rtl="0">
              <a:spcBef>
                <a:spcPts val="0"/>
              </a:spcBef>
              <a:spcAft>
                <a:spcPts val="0"/>
              </a:spcAft>
              <a:buClr>
                <a:srgbClr val="77D9F9"/>
              </a:buClr>
              <a:buSzPts val="1800"/>
              <a:buNone/>
              <a:defRPr sz="2400">
                <a:solidFill>
                  <a:srgbClr val="77D9F9"/>
                </a:solidFill>
              </a:defRPr>
            </a:lvl5pPr>
            <a:lvl6pPr lvl="5" algn="ctr" rtl="0">
              <a:spcBef>
                <a:spcPts val="0"/>
              </a:spcBef>
              <a:spcAft>
                <a:spcPts val="0"/>
              </a:spcAft>
              <a:buClr>
                <a:srgbClr val="77D9F9"/>
              </a:buClr>
              <a:buSzPts val="1800"/>
              <a:buNone/>
              <a:defRPr sz="2400">
                <a:solidFill>
                  <a:srgbClr val="77D9F9"/>
                </a:solidFill>
              </a:defRPr>
            </a:lvl6pPr>
            <a:lvl7pPr lvl="6" algn="ctr" rtl="0">
              <a:spcBef>
                <a:spcPts val="0"/>
              </a:spcBef>
              <a:spcAft>
                <a:spcPts val="0"/>
              </a:spcAft>
              <a:buClr>
                <a:srgbClr val="77D9F9"/>
              </a:buClr>
              <a:buSzPts val="1800"/>
              <a:buNone/>
              <a:defRPr sz="2400">
                <a:solidFill>
                  <a:srgbClr val="77D9F9"/>
                </a:solidFill>
              </a:defRPr>
            </a:lvl7pPr>
            <a:lvl8pPr lvl="7" algn="ctr" rtl="0">
              <a:spcBef>
                <a:spcPts val="0"/>
              </a:spcBef>
              <a:spcAft>
                <a:spcPts val="0"/>
              </a:spcAft>
              <a:buClr>
                <a:srgbClr val="77D9F9"/>
              </a:buClr>
              <a:buSzPts val="1800"/>
              <a:buNone/>
              <a:defRPr sz="2400">
                <a:solidFill>
                  <a:srgbClr val="77D9F9"/>
                </a:solidFill>
              </a:defRPr>
            </a:lvl8pPr>
            <a:lvl9pPr lvl="8" algn="ctr" rtl="0">
              <a:spcBef>
                <a:spcPts val="0"/>
              </a:spcBef>
              <a:spcAft>
                <a:spcPts val="0"/>
              </a:spcAft>
              <a:buClr>
                <a:srgbClr val="77D9F9"/>
              </a:buClr>
              <a:buSzPts val="1800"/>
              <a:buNone/>
              <a:defRPr sz="2400">
                <a:solidFill>
                  <a:srgbClr val="77D9F9"/>
                </a:solidFill>
              </a:defRPr>
            </a:lvl9pPr>
          </a:lstStyle>
          <a:p>
            <a:endParaRPr/>
          </a:p>
        </p:txBody>
      </p:sp>
      <p:sp>
        <p:nvSpPr>
          <p:cNvPr id="97" name="Google Shape;97;p15"/>
          <p:cNvSpPr txBox="1">
            <a:spLocks noGrp="1"/>
          </p:cNvSpPr>
          <p:nvPr>
            <p:ph type="ctrTitle" idx="2"/>
          </p:nvPr>
        </p:nvSpPr>
        <p:spPr>
          <a:xfrm flipH="1">
            <a:off x="1393669" y="3569520"/>
            <a:ext cx="2348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2000"/>
              <a:buNone/>
              <a:defRPr sz="2667">
                <a:solidFill>
                  <a:schemeClr val="accent1"/>
                </a:solidFill>
              </a:defRPr>
            </a:lvl1pPr>
            <a:lvl2pPr lvl="1" algn="ctr" rtl="0">
              <a:spcBef>
                <a:spcPts val="0"/>
              </a:spcBef>
              <a:spcAft>
                <a:spcPts val="0"/>
              </a:spcAft>
              <a:buClr>
                <a:srgbClr val="77D9F9"/>
              </a:buClr>
              <a:buSzPts val="1800"/>
              <a:buNone/>
              <a:defRPr sz="2400">
                <a:solidFill>
                  <a:srgbClr val="77D9F9"/>
                </a:solidFill>
              </a:defRPr>
            </a:lvl2pPr>
            <a:lvl3pPr lvl="2" algn="ctr" rtl="0">
              <a:spcBef>
                <a:spcPts val="0"/>
              </a:spcBef>
              <a:spcAft>
                <a:spcPts val="0"/>
              </a:spcAft>
              <a:buClr>
                <a:srgbClr val="77D9F9"/>
              </a:buClr>
              <a:buSzPts val="1800"/>
              <a:buNone/>
              <a:defRPr sz="2400">
                <a:solidFill>
                  <a:srgbClr val="77D9F9"/>
                </a:solidFill>
              </a:defRPr>
            </a:lvl3pPr>
            <a:lvl4pPr lvl="3" algn="ctr" rtl="0">
              <a:spcBef>
                <a:spcPts val="0"/>
              </a:spcBef>
              <a:spcAft>
                <a:spcPts val="0"/>
              </a:spcAft>
              <a:buClr>
                <a:srgbClr val="77D9F9"/>
              </a:buClr>
              <a:buSzPts val="1800"/>
              <a:buNone/>
              <a:defRPr sz="2400">
                <a:solidFill>
                  <a:srgbClr val="77D9F9"/>
                </a:solidFill>
              </a:defRPr>
            </a:lvl4pPr>
            <a:lvl5pPr lvl="4" algn="ctr" rtl="0">
              <a:spcBef>
                <a:spcPts val="0"/>
              </a:spcBef>
              <a:spcAft>
                <a:spcPts val="0"/>
              </a:spcAft>
              <a:buClr>
                <a:srgbClr val="77D9F9"/>
              </a:buClr>
              <a:buSzPts val="1800"/>
              <a:buNone/>
              <a:defRPr sz="2400">
                <a:solidFill>
                  <a:srgbClr val="77D9F9"/>
                </a:solidFill>
              </a:defRPr>
            </a:lvl5pPr>
            <a:lvl6pPr lvl="5" algn="ctr" rtl="0">
              <a:spcBef>
                <a:spcPts val="0"/>
              </a:spcBef>
              <a:spcAft>
                <a:spcPts val="0"/>
              </a:spcAft>
              <a:buClr>
                <a:srgbClr val="77D9F9"/>
              </a:buClr>
              <a:buSzPts val="1800"/>
              <a:buNone/>
              <a:defRPr sz="2400">
                <a:solidFill>
                  <a:srgbClr val="77D9F9"/>
                </a:solidFill>
              </a:defRPr>
            </a:lvl6pPr>
            <a:lvl7pPr lvl="6" algn="ctr" rtl="0">
              <a:spcBef>
                <a:spcPts val="0"/>
              </a:spcBef>
              <a:spcAft>
                <a:spcPts val="0"/>
              </a:spcAft>
              <a:buClr>
                <a:srgbClr val="77D9F9"/>
              </a:buClr>
              <a:buSzPts val="1800"/>
              <a:buNone/>
              <a:defRPr sz="2400">
                <a:solidFill>
                  <a:srgbClr val="77D9F9"/>
                </a:solidFill>
              </a:defRPr>
            </a:lvl7pPr>
            <a:lvl8pPr lvl="7" algn="ctr" rtl="0">
              <a:spcBef>
                <a:spcPts val="0"/>
              </a:spcBef>
              <a:spcAft>
                <a:spcPts val="0"/>
              </a:spcAft>
              <a:buClr>
                <a:srgbClr val="77D9F9"/>
              </a:buClr>
              <a:buSzPts val="1800"/>
              <a:buNone/>
              <a:defRPr sz="2400">
                <a:solidFill>
                  <a:srgbClr val="77D9F9"/>
                </a:solidFill>
              </a:defRPr>
            </a:lvl8pPr>
            <a:lvl9pPr lvl="8" algn="ctr" rtl="0">
              <a:spcBef>
                <a:spcPts val="0"/>
              </a:spcBef>
              <a:spcAft>
                <a:spcPts val="0"/>
              </a:spcAft>
              <a:buClr>
                <a:srgbClr val="77D9F9"/>
              </a:buClr>
              <a:buSzPts val="1800"/>
              <a:buNone/>
              <a:defRPr sz="2400">
                <a:solidFill>
                  <a:srgbClr val="77D9F9"/>
                </a:solidFill>
              </a:defRPr>
            </a:lvl9pPr>
          </a:lstStyle>
          <a:p>
            <a:endParaRPr/>
          </a:p>
        </p:txBody>
      </p:sp>
      <p:sp>
        <p:nvSpPr>
          <p:cNvPr id="98" name="Google Shape;98;p15"/>
          <p:cNvSpPr txBox="1">
            <a:spLocks noGrp="1"/>
          </p:cNvSpPr>
          <p:nvPr>
            <p:ph type="ctrTitle" idx="3"/>
          </p:nvPr>
        </p:nvSpPr>
        <p:spPr>
          <a:xfrm flipH="1">
            <a:off x="4927968" y="3569520"/>
            <a:ext cx="2348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7D9F9"/>
              </a:buClr>
              <a:buSzPts val="2400"/>
              <a:buNone/>
              <a:defRPr sz="2667">
                <a:solidFill>
                  <a:schemeClr val="accent1"/>
                </a:solidFill>
              </a:defRPr>
            </a:lvl1pPr>
            <a:lvl2pPr lvl="1" algn="ctr" rtl="0">
              <a:spcBef>
                <a:spcPts val="0"/>
              </a:spcBef>
              <a:spcAft>
                <a:spcPts val="0"/>
              </a:spcAft>
              <a:buClr>
                <a:srgbClr val="77D9F9"/>
              </a:buClr>
              <a:buSzPts val="1800"/>
              <a:buNone/>
              <a:defRPr sz="2400">
                <a:solidFill>
                  <a:srgbClr val="77D9F9"/>
                </a:solidFill>
              </a:defRPr>
            </a:lvl2pPr>
            <a:lvl3pPr lvl="2" algn="ctr" rtl="0">
              <a:spcBef>
                <a:spcPts val="0"/>
              </a:spcBef>
              <a:spcAft>
                <a:spcPts val="0"/>
              </a:spcAft>
              <a:buClr>
                <a:srgbClr val="77D9F9"/>
              </a:buClr>
              <a:buSzPts val="1800"/>
              <a:buNone/>
              <a:defRPr sz="2400">
                <a:solidFill>
                  <a:srgbClr val="77D9F9"/>
                </a:solidFill>
              </a:defRPr>
            </a:lvl3pPr>
            <a:lvl4pPr lvl="3" algn="ctr" rtl="0">
              <a:spcBef>
                <a:spcPts val="0"/>
              </a:spcBef>
              <a:spcAft>
                <a:spcPts val="0"/>
              </a:spcAft>
              <a:buClr>
                <a:srgbClr val="77D9F9"/>
              </a:buClr>
              <a:buSzPts val="1800"/>
              <a:buNone/>
              <a:defRPr sz="2400">
                <a:solidFill>
                  <a:srgbClr val="77D9F9"/>
                </a:solidFill>
              </a:defRPr>
            </a:lvl4pPr>
            <a:lvl5pPr lvl="4" algn="ctr" rtl="0">
              <a:spcBef>
                <a:spcPts val="0"/>
              </a:spcBef>
              <a:spcAft>
                <a:spcPts val="0"/>
              </a:spcAft>
              <a:buClr>
                <a:srgbClr val="77D9F9"/>
              </a:buClr>
              <a:buSzPts val="1800"/>
              <a:buNone/>
              <a:defRPr sz="2400">
                <a:solidFill>
                  <a:srgbClr val="77D9F9"/>
                </a:solidFill>
              </a:defRPr>
            </a:lvl5pPr>
            <a:lvl6pPr lvl="5" algn="ctr" rtl="0">
              <a:spcBef>
                <a:spcPts val="0"/>
              </a:spcBef>
              <a:spcAft>
                <a:spcPts val="0"/>
              </a:spcAft>
              <a:buClr>
                <a:srgbClr val="77D9F9"/>
              </a:buClr>
              <a:buSzPts val="1800"/>
              <a:buNone/>
              <a:defRPr sz="2400">
                <a:solidFill>
                  <a:srgbClr val="77D9F9"/>
                </a:solidFill>
              </a:defRPr>
            </a:lvl6pPr>
            <a:lvl7pPr lvl="6" algn="ctr" rtl="0">
              <a:spcBef>
                <a:spcPts val="0"/>
              </a:spcBef>
              <a:spcAft>
                <a:spcPts val="0"/>
              </a:spcAft>
              <a:buClr>
                <a:srgbClr val="77D9F9"/>
              </a:buClr>
              <a:buSzPts val="1800"/>
              <a:buNone/>
              <a:defRPr sz="2400">
                <a:solidFill>
                  <a:srgbClr val="77D9F9"/>
                </a:solidFill>
              </a:defRPr>
            </a:lvl7pPr>
            <a:lvl8pPr lvl="7" algn="ctr" rtl="0">
              <a:spcBef>
                <a:spcPts val="0"/>
              </a:spcBef>
              <a:spcAft>
                <a:spcPts val="0"/>
              </a:spcAft>
              <a:buClr>
                <a:srgbClr val="77D9F9"/>
              </a:buClr>
              <a:buSzPts val="1800"/>
              <a:buNone/>
              <a:defRPr sz="2400">
                <a:solidFill>
                  <a:srgbClr val="77D9F9"/>
                </a:solidFill>
              </a:defRPr>
            </a:lvl8pPr>
            <a:lvl9pPr lvl="8" algn="ctr" rtl="0">
              <a:spcBef>
                <a:spcPts val="0"/>
              </a:spcBef>
              <a:spcAft>
                <a:spcPts val="0"/>
              </a:spcAft>
              <a:buClr>
                <a:srgbClr val="77D9F9"/>
              </a:buClr>
              <a:buSzPts val="1800"/>
              <a:buNone/>
              <a:defRPr sz="2400">
                <a:solidFill>
                  <a:srgbClr val="77D9F9"/>
                </a:solidFill>
              </a:defRPr>
            </a:lvl9pPr>
          </a:lstStyle>
          <a:p>
            <a:endParaRPr/>
          </a:p>
        </p:txBody>
      </p:sp>
      <p:sp>
        <p:nvSpPr>
          <p:cNvPr id="99" name="Google Shape;99;p15"/>
          <p:cNvSpPr txBox="1">
            <a:spLocks noGrp="1"/>
          </p:cNvSpPr>
          <p:nvPr>
            <p:ph type="subTitle" idx="1"/>
          </p:nvPr>
        </p:nvSpPr>
        <p:spPr>
          <a:xfrm flipH="1">
            <a:off x="8033867" y="4131464"/>
            <a:ext cx="3204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0" name="Google Shape;100;p15"/>
          <p:cNvSpPr txBox="1">
            <a:spLocks noGrp="1"/>
          </p:cNvSpPr>
          <p:nvPr>
            <p:ph type="subTitle" idx="4"/>
          </p:nvPr>
        </p:nvSpPr>
        <p:spPr>
          <a:xfrm flipH="1">
            <a:off x="965269" y="4131464"/>
            <a:ext cx="3204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1" name="Google Shape;101;p15"/>
          <p:cNvSpPr txBox="1">
            <a:spLocks noGrp="1"/>
          </p:cNvSpPr>
          <p:nvPr>
            <p:ph type="subTitle" idx="5"/>
          </p:nvPr>
        </p:nvSpPr>
        <p:spPr>
          <a:xfrm flipH="1">
            <a:off x="4499568" y="4131464"/>
            <a:ext cx="3204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solidFill>
                  <a:schemeClr val="dk1"/>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02" name="Google Shape;102;p15"/>
          <p:cNvGrpSpPr/>
          <p:nvPr/>
        </p:nvGrpSpPr>
        <p:grpSpPr>
          <a:xfrm>
            <a:off x="-6025" y="-26200"/>
            <a:ext cx="12217384" cy="6884199"/>
            <a:chOff x="-4519" y="-19650"/>
            <a:chExt cx="9163038" cy="5163149"/>
          </a:xfrm>
        </p:grpSpPr>
        <p:sp>
          <p:nvSpPr>
            <p:cNvPr id="103" name="Google Shape;103;p15"/>
            <p:cNvSpPr/>
            <p:nvPr/>
          </p:nvSpPr>
          <p:spPr>
            <a:xfrm>
              <a:off x="-4519" y="-19650"/>
              <a:ext cx="1351963" cy="1265779"/>
            </a:xfrm>
            <a:custGeom>
              <a:avLst/>
              <a:gdLst/>
              <a:ahLst/>
              <a:cxnLst/>
              <a:rect l="l" t="t" r="r" b="b"/>
              <a:pathLst>
                <a:path w="10168" h="9520" extrusionOk="0">
                  <a:moveTo>
                    <a:pt x="4082" y="0"/>
                  </a:moveTo>
                  <a:lnTo>
                    <a:pt x="145" y="3687"/>
                  </a:lnTo>
                  <a:lnTo>
                    <a:pt x="1" y="3822"/>
                  </a:lnTo>
                  <a:lnTo>
                    <a:pt x="1" y="9519"/>
                  </a:lnTo>
                  <a:lnTo>
                    <a:pt x="145" y="9384"/>
                  </a:lnTo>
                  <a:lnTo>
                    <a:pt x="10167" y="0"/>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5"/>
            <p:cNvSpPr/>
            <p:nvPr/>
          </p:nvSpPr>
          <p:spPr>
            <a:xfrm rot="10800000" flipH="1">
              <a:off x="7803232" y="3874263"/>
              <a:ext cx="1355287" cy="1269236"/>
            </a:xfrm>
            <a:custGeom>
              <a:avLst/>
              <a:gdLst/>
              <a:ahLst/>
              <a:cxnLst/>
              <a:rect l="l" t="t" r="r" b="b"/>
              <a:pathLst>
                <a:path w="10193" h="9546" extrusionOk="0">
                  <a:moveTo>
                    <a:pt x="0" y="1"/>
                  </a:moveTo>
                  <a:lnTo>
                    <a:pt x="10049" y="9410"/>
                  </a:lnTo>
                  <a:lnTo>
                    <a:pt x="10193" y="9545"/>
                  </a:lnTo>
                  <a:lnTo>
                    <a:pt x="10193" y="3846"/>
                  </a:lnTo>
                  <a:lnTo>
                    <a:pt x="10049" y="3710"/>
                  </a:lnTo>
                  <a:lnTo>
                    <a:pt x="6086" y="1"/>
                  </a:lnTo>
                  <a:close/>
                </a:path>
              </a:pathLst>
            </a:custGeom>
            <a:solidFill>
              <a:srgbClr val="77D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15"/>
          <p:cNvSpPr txBox="1">
            <a:spLocks noGrp="1"/>
          </p:cNvSpPr>
          <p:nvPr>
            <p:ph type="title" idx="6"/>
          </p:nvPr>
        </p:nvSpPr>
        <p:spPr>
          <a:xfrm>
            <a:off x="960000" y="548812"/>
            <a:ext cx="10272000" cy="81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spTree>
    <p:extLst>
      <p:ext uri="{BB962C8B-B14F-4D97-AF65-F5344CB8AC3E}">
        <p14:creationId xmlns:p14="http://schemas.microsoft.com/office/powerpoint/2010/main" val="58140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rgbClr val="152946"/>
              </a:buClr>
              <a:buSzPts val="3000"/>
              <a:buFont typeface="Fjalla One"/>
              <a:buNone/>
              <a:defRPr sz="3000" b="1">
                <a:solidFill>
                  <a:srgbClr val="152946"/>
                </a:solidFill>
                <a:latin typeface="Fjalla One"/>
                <a:ea typeface="Fjalla One"/>
                <a:cs typeface="Fjalla One"/>
                <a:sym typeface="Fjalla One"/>
              </a:defRPr>
            </a:lvl1pPr>
            <a:lvl2pPr lvl="1">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2pPr>
            <a:lvl3pPr lvl="2">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3pPr>
            <a:lvl4pPr lvl="3">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4pPr>
            <a:lvl5pPr lvl="4">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5pPr>
            <a:lvl6pPr lvl="5">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6pPr>
            <a:lvl7pPr lvl="6">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7pPr>
            <a:lvl8pPr lvl="7">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8pPr>
            <a:lvl9pPr lvl="8">
              <a:spcBef>
                <a:spcPts val="0"/>
              </a:spcBef>
              <a:spcAft>
                <a:spcPts val="0"/>
              </a:spcAft>
              <a:buClr>
                <a:srgbClr val="152946"/>
              </a:buClr>
              <a:buSzPts val="2400"/>
              <a:buFont typeface="Marvel"/>
              <a:buNone/>
              <a:defRPr sz="2400" b="1">
                <a:solidFill>
                  <a:srgbClr val="152946"/>
                </a:solidFill>
                <a:latin typeface="Marvel"/>
                <a:ea typeface="Marvel"/>
                <a:cs typeface="Marvel"/>
                <a:sym typeface="Marve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84482833"/>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67" r:id="rId4"/>
    <p:sldLayoutId id="2147483669" r:id="rId5"/>
    <p:sldLayoutId id="2147483670"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2" r:id="rId15"/>
    <p:sldLayoutId id="2147483685" r:id="rId16"/>
    <p:sldLayoutId id="2147483686" r:id="rId17"/>
    <p:sldLayoutId id="2147483687" r:id="rId18"/>
    <p:sldLayoutId id="2147483694" r:id="rId19"/>
    <p:sldLayoutId id="214748369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0.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www.isd.gov.hk/nationalsecurity/chi/pdf/NSL_QnA_Book.pdf" TargetMode="External"/><Relationship Id="rId7" Type="http://schemas.openxmlformats.org/officeDocument/2006/relationships/hyperlink" Target="https://www.nsed.gov.hk/event_2022/index.php?a=picture_book" TargetMode="External"/><Relationship Id="rId2" Type="http://schemas.openxmlformats.org/officeDocument/2006/relationships/hyperlink" Target="https://www.isd.gov.hk/nationalsecurity/chi/pdf/NSL_Booklet.pdf" TargetMode="External"/><Relationship Id="rId1" Type="http://schemas.openxmlformats.org/officeDocument/2006/relationships/slideLayout" Target="../slideLayouts/slideLayout19.xml"/><Relationship Id="rId6" Type="http://schemas.openxmlformats.org/officeDocument/2006/relationships/hyperlink" Target="https://www.isd.gov.hk/nationalsecurity/chi/index.html" TargetMode="External"/><Relationship Id="rId5" Type="http://schemas.openxmlformats.org/officeDocument/2006/relationships/hyperlink" Target="https://cbleportal.edb.edcity.hk/index.php?class=index&amp;func=cate&amp;cateid=0&amp;motype=0&amp;page=1&amp;selectlangtype=2" TargetMode="External"/><Relationship Id="rId4" Type="http://schemas.openxmlformats.org/officeDocument/2006/relationships/hyperlink" Target="https://emm.edcity.hk/media/1_s1oe0ck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mm.edcity.hk/media/1_2qo3akfs" TargetMode="External"/><Relationship Id="rId7" Type="http://schemas.openxmlformats.org/officeDocument/2006/relationships/hyperlink" Target="https://chinacurrent.com/education/article/2022/01/23201.html" TargetMode="External"/><Relationship Id="rId2" Type="http://schemas.openxmlformats.org/officeDocument/2006/relationships/hyperlink" Target="https://emm.edcity.hk/media/t/1_zdcnlcfo" TargetMode="External"/><Relationship Id="rId1" Type="http://schemas.openxmlformats.org/officeDocument/2006/relationships/slideLayout" Target="../slideLayouts/slideLayout19.xml"/><Relationship Id="rId6" Type="http://schemas.openxmlformats.org/officeDocument/2006/relationships/hyperlink" Target="https://nslexhibition.hk/" TargetMode="External"/><Relationship Id="rId5" Type="http://schemas.openxmlformats.org/officeDocument/2006/relationships/hyperlink" Target="https://chinacurrent.com/education/article/2021/11/22767.html" TargetMode="External"/><Relationship Id="rId4" Type="http://schemas.openxmlformats.org/officeDocument/2006/relationships/hyperlink" Target="https://emm.edcity.hk/media/1_pla09sa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5" name="Google Shape;240;p37">
            <a:extLst>
              <a:ext uri="{FF2B5EF4-FFF2-40B4-BE49-F238E27FC236}">
                <a16:creationId xmlns:a16="http://schemas.microsoft.com/office/drawing/2014/main" id="{94AFF21A-6C22-AD1F-409C-0BD3947FF02A}"/>
              </a:ext>
            </a:extLst>
          </p:cNvPr>
          <p:cNvSpPr txBox="1">
            <a:spLocks noGrp="1"/>
          </p:cNvSpPr>
          <p:nvPr>
            <p:ph type="ctrTitle"/>
          </p:nvPr>
        </p:nvSpPr>
        <p:spPr>
          <a:xfrm rot="936">
            <a:off x="772731" y="1957197"/>
            <a:ext cx="9115416" cy="2398710"/>
          </a:xfrm>
          <a:prstGeom prst="rect">
            <a:avLst/>
          </a:prstGeom>
        </p:spPr>
        <p:txBody>
          <a:bodyPr spcFirstLastPara="1" wrap="square" lIns="121900" tIns="121900" rIns="121900" bIns="121900" anchor="ctr" anchorCtr="0">
            <a:noAutofit/>
          </a:bodyPr>
          <a:lstStyle/>
          <a:p>
            <a:pPr algn="ctr"/>
            <a:r>
              <a:rPr lang="zh-TW" altLang="en-US" sz="8800" b="0" dirty="0">
                <a:ln w="0"/>
                <a:solidFill>
                  <a:schemeClr val="tx1">
                    <a:lumMod val="75000"/>
                    <a:lumOff val="25000"/>
                  </a:schemeClr>
                </a:solidFill>
                <a:effectLst>
                  <a:outerShdw blurRad="38100" dist="19050" dir="2700000" algn="tl" rotWithShape="0">
                    <a:schemeClr val="dk1">
                      <a:alpha val="40000"/>
                    </a:schemeClr>
                  </a:outerShdw>
                </a:effectLst>
                <a:latin typeface="華康正顏楷體W5(P)" panose="03000500000000000000" pitchFamily="66" charset="-120"/>
                <a:ea typeface="華康正顏楷體W5(P)" panose="03000500000000000000" pitchFamily="66" charset="-120"/>
              </a:rPr>
              <a:t>國安教育組特色</a:t>
            </a:r>
            <a:endParaRPr sz="8800" b="0" dirty="0">
              <a:ln w="0"/>
              <a:solidFill>
                <a:schemeClr val="tx1">
                  <a:lumMod val="75000"/>
                  <a:lumOff val="25000"/>
                </a:schemeClr>
              </a:solidFill>
              <a:effectLst>
                <a:outerShdw blurRad="38100" dist="19050" dir="2700000" algn="tl" rotWithShape="0">
                  <a:schemeClr val="dk1">
                    <a:alpha val="40000"/>
                  </a:schemeClr>
                </a:outerShdw>
              </a:effectLst>
              <a:latin typeface="華康正顏楷體W5(P)" panose="03000500000000000000" pitchFamily="66" charset="-120"/>
              <a:ea typeface="華康正顏楷體W5(P)" panose="03000500000000000000" pitchFamily="66" charset="-120"/>
            </a:endParaRPr>
          </a:p>
        </p:txBody>
      </p:sp>
      <p:sp>
        <p:nvSpPr>
          <p:cNvPr id="239" name="Google Shape;239;p37"/>
          <p:cNvSpPr txBox="1">
            <a:spLocks noGrp="1"/>
          </p:cNvSpPr>
          <p:nvPr>
            <p:ph type="subTitle" idx="1"/>
          </p:nvPr>
        </p:nvSpPr>
        <p:spPr>
          <a:xfrm rot="1124">
            <a:off x="1659239" y="4059774"/>
            <a:ext cx="7342400" cy="1444632"/>
          </a:xfrm>
          <a:prstGeom prst="rect">
            <a:avLst/>
          </a:prstGeom>
        </p:spPr>
        <p:txBody>
          <a:bodyPr spcFirstLastPara="1" wrap="square" lIns="121900" tIns="121900" rIns="121900" bIns="121900" anchor="ctr" anchorCtr="0">
            <a:noAutofit/>
          </a:bodyPr>
          <a:lstStyle/>
          <a:p>
            <a:pPr marL="0" indent="0" algn="ctr">
              <a:lnSpc>
                <a:spcPct val="150000"/>
              </a:lnSpc>
            </a:pPr>
            <a:r>
              <a:rPr lang="en-US" altLang="zh-TW" sz="3600" dirty="0">
                <a:latin typeface="華康正顏楷體W5(P)" panose="03000500000000000000" pitchFamily="66" charset="-120"/>
                <a:ea typeface="華康正顏楷體W5(P)" panose="03000500000000000000" pitchFamily="66" charset="-120"/>
              </a:rPr>
              <a:t>2023-2024</a:t>
            </a:r>
          </a:p>
        </p:txBody>
      </p:sp>
      <p:pic>
        <p:nvPicPr>
          <p:cNvPr id="3" name="圖片 2">
            <a:extLst>
              <a:ext uri="{FF2B5EF4-FFF2-40B4-BE49-F238E27FC236}">
                <a16:creationId xmlns:a16="http://schemas.microsoft.com/office/drawing/2014/main" id="{7A447BF4-5F1E-426A-BB49-F39B820FC24B}"/>
              </a:ext>
            </a:extLst>
          </p:cNvPr>
          <p:cNvPicPr>
            <a:picLocks noChangeAspect="1"/>
          </p:cNvPicPr>
          <p:nvPr/>
        </p:nvPicPr>
        <p:blipFill>
          <a:blip r:embed="rId3"/>
          <a:stretch>
            <a:fillRect/>
          </a:stretch>
        </p:blipFill>
        <p:spPr>
          <a:xfrm>
            <a:off x="867046" y="255937"/>
            <a:ext cx="4463394" cy="18199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a:xfrm flipH="1">
            <a:off x="960000" y="2074613"/>
            <a:ext cx="6589857" cy="2708773"/>
          </a:xfrm>
          <a:solidFill>
            <a:srgbClr val="FFFFCC"/>
          </a:solidFill>
          <a:ln w="28575">
            <a:solidFill>
              <a:srgbClr val="C00000"/>
            </a:solidFill>
          </a:ln>
        </p:spPr>
        <p:txBody>
          <a:bodyPr anchor="t"/>
          <a:lstStyle/>
          <a:p>
            <a:pPr lvl="0">
              <a:lnSpc>
                <a:spcPct val="150000"/>
              </a:lnSpc>
              <a:buFont typeface="Wingdings" panose="05000000000000000000" pitchFamily="2" charset="2"/>
              <a:buChar char="l"/>
            </a:pPr>
            <a:r>
              <a:rPr lang="zh-TW" altLang="en-US" sz="2800" dirty="0">
                <a:latin typeface="標楷體" panose="03000509000000000000" pitchFamily="65" charset="-120"/>
                <a:ea typeface="標楷體" panose="03000509000000000000" pitchFamily="65" charset="-120"/>
              </a:rPr>
              <a:t>於</a:t>
            </a:r>
            <a:r>
              <a:rPr lang="zh-TW" altLang="en-US" sz="2800" b="1" dirty="0">
                <a:solidFill>
                  <a:srgbClr val="C00000"/>
                </a:solidFill>
                <a:latin typeface="標楷體" panose="03000509000000000000" pitchFamily="65" charset="-120"/>
                <a:ea typeface="標楷體" panose="03000509000000000000" pitchFamily="65" charset="-120"/>
              </a:rPr>
              <a:t>公眾假期國慶日</a:t>
            </a:r>
            <a:r>
              <a:rPr lang="en-US" altLang="zh-TW" sz="2800" b="1" dirty="0">
                <a:solidFill>
                  <a:srgbClr val="C00000"/>
                </a:solidFill>
                <a:latin typeface="標楷體" panose="03000509000000000000" pitchFamily="65" charset="-120"/>
                <a:ea typeface="標楷體" panose="03000509000000000000" pitchFamily="65" charset="-120"/>
              </a:rPr>
              <a:t>(1/10)</a:t>
            </a:r>
            <a:r>
              <a:rPr lang="zh-TW" altLang="en-US" sz="2800" b="1" dirty="0">
                <a:solidFill>
                  <a:srgbClr val="C00000"/>
                </a:solidFill>
                <a:latin typeface="標楷體" panose="03000509000000000000" pitchFamily="65" charset="-120"/>
                <a:ea typeface="標楷體" panose="03000509000000000000" pitchFamily="65" charset="-120"/>
              </a:rPr>
              <a:t>、元旦日</a:t>
            </a:r>
            <a:r>
              <a:rPr lang="en-US" altLang="zh-TW" sz="2800" b="1" dirty="0">
                <a:solidFill>
                  <a:srgbClr val="C00000"/>
                </a:solidFill>
                <a:latin typeface="標楷體" panose="03000509000000000000" pitchFamily="65" charset="-120"/>
                <a:ea typeface="標楷體" panose="03000509000000000000" pitchFamily="65" charset="-120"/>
              </a:rPr>
              <a:t>(1/1)</a:t>
            </a:r>
            <a:r>
              <a:rPr lang="zh-TW" altLang="en-US" sz="2800" b="1" dirty="0">
                <a:solidFill>
                  <a:srgbClr val="C00000"/>
                </a:solidFill>
                <a:latin typeface="標楷體" panose="03000509000000000000" pitchFamily="65" charset="-120"/>
                <a:ea typeface="標楷體" panose="03000509000000000000" pitchFamily="65" charset="-120"/>
              </a:rPr>
              <a:t>、香港特別行政區成立日</a:t>
            </a:r>
            <a:r>
              <a:rPr lang="en-US" altLang="zh-TW" sz="2800" b="1" dirty="0">
                <a:solidFill>
                  <a:srgbClr val="C00000"/>
                </a:solidFill>
                <a:latin typeface="標楷體" panose="03000509000000000000" pitchFamily="65" charset="-120"/>
                <a:ea typeface="標楷體" panose="03000509000000000000" pitchFamily="65" charset="-120"/>
              </a:rPr>
              <a:t>(1/7)</a:t>
            </a:r>
            <a:r>
              <a:rPr lang="zh-TW" altLang="en-US" sz="2800" dirty="0">
                <a:latin typeface="標楷體" panose="03000509000000000000" pitchFamily="65" charset="-120"/>
                <a:ea typeface="標楷體" panose="03000509000000000000" pitchFamily="65" charset="-120"/>
              </a:rPr>
              <a:t>，由升旗隊負責老師升降國旗，副校長進行監察。</a:t>
            </a:r>
            <a:endParaRPr lang="en-US" altLang="zh-TW" sz="2800" dirty="0">
              <a:latin typeface="標楷體" panose="03000509000000000000" pitchFamily="65" charset="-120"/>
              <a:ea typeface="標楷體" panose="03000509000000000000" pitchFamily="65" charset="-120"/>
            </a:endParaRPr>
          </a:p>
          <a:p>
            <a:pPr marL="114300" lvl="0" indent="0">
              <a:buNone/>
            </a:pPr>
            <a:endParaRPr lang="zh-TW" altLang="en-US" sz="2800" dirty="0">
              <a:latin typeface="標楷體" panose="03000509000000000000" pitchFamily="65" charset="-120"/>
              <a:ea typeface="標楷體" panose="03000509000000000000" pitchFamily="65" charset="-120"/>
            </a:endParaRPr>
          </a:p>
        </p:txBody>
      </p:sp>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4000" dirty="0">
                <a:solidFill>
                  <a:srgbClr val="C00000"/>
                </a:solidFill>
                <a:latin typeface="標楷體" panose="03000509000000000000" pitchFamily="65" charset="-120"/>
                <a:ea typeface="標楷體" panose="03000509000000000000" pitchFamily="65" charset="-120"/>
              </a:rPr>
              <a:t>2.</a:t>
            </a:r>
            <a:r>
              <a:rPr lang="zh-HK" altLang="zh-HK" sz="4000" dirty="0">
                <a:solidFill>
                  <a:srgbClr val="C00000"/>
                </a:solidFill>
                <a:latin typeface="標楷體" panose="03000509000000000000" pitchFamily="65" charset="-120"/>
                <a:ea typeface="標楷體" panose="03000509000000000000" pitchFamily="65" charset="-120"/>
              </a:rPr>
              <a:t>升掛國旗及奏唱國歌</a:t>
            </a:r>
            <a:r>
              <a:rPr lang="zh-TW" altLang="zh-HK" sz="4000" dirty="0">
                <a:solidFill>
                  <a:srgbClr val="C00000"/>
                </a:solidFill>
                <a:latin typeface="標楷體" panose="03000509000000000000" pitchFamily="65" charset="-120"/>
                <a:ea typeface="標楷體" panose="03000509000000000000" pitchFamily="65" charset="-120"/>
              </a:rPr>
              <a:t>的安排</a:t>
            </a:r>
            <a:endParaRPr lang="zh-HK" altLang="en-US" dirty="0">
              <a:solidFill>
                <a:srgbClr val="C00000"/>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F2A56441-5E8D-15F5-43D8-73BDD50B4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870" y="1541929"/>
            <a:ext cx="3899647" cy="5199530"/>
          </a:xfrm>
          <a:prstGeom prst="rect">
            <a:avLst/>
          </a:prstGeom>
        </p:spPr>
      </p:pic>
    </p:spTree>
    <p:extLst>
      <p:ext uri="{BB962C8B-B14F-4D97-AF65-F5344CB8AC3E}">
        <p14:creationId xmlns:p14="http://schemas.microsoft.com/office/powerpoint/2010/main" val="3636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dirty="0">
                <a:solidFill>
                  <a:srgbClr val="C00000"/>
                </a:solidFill>
                <a:latin typeface="標楷體" panose="03000509000000000000" pitchFamily="65" charset="-120"/>
                <a:ea typeface="標楷體" panose="03000509000000000000" pitchFamily="65" charset="-120"/>
              </a:rPr>
              <a:t>3.</a:t>
            </a:r>
            <a:r>
              <a:rPr lang="zh-TW" altLang="en-US" dirty="0">
                <a:solidFill>
                  <a:srgbClr val="C00000"/>
                </a:solidFill>
                <a:latin typeface="標楷體" panose="03000509000000000000" pitchFamily="65" charset="-120"/>
                <a:ea typeface="標楷體" panose="03000509000000000000" pitchFamily="65" charset="-120"/>
              </a:rPr>
              <a:t>「國旗下的對話」</a:t>
            </a:r>
            <a:endParaRPr lang="zh-HK" altLang="en-US" dirty="0">
              <a:solidFill>
                <a:srgbClr val="C00000"/>
              </a:solidFill>
              <a:latin typeface="微軟正黑體" panose="020B0604030504040204" pitchFamily="34" charset="-120"/>
              <a:ea typeface="微軟正黑體" panose="020B0604030504040204" pitchFamily="34" charset="-120"/>
            </a:endParaRPr>
          </a:p>
        </p:txBody>
      </p:sp>
      <p:pic>
        <p:nvPicPr>
          <p:cNvPr id="8" name="圖片 7" descr="一張含有 文字, 平面設計, 人員, 服裝 的圖片&#10;&#10;自動產生的描述">
            <a:extLst>
              <a:ext uri="{FF2B5EF4-FFF2-40B4-BE49-F238E27FC236}">
                <a16:creationId xmlns:a16="http://schemas.microsoft.com/office/drawing/2014/main" id="{52B3650E-B18C-C2A9-5640-157FA16ED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259" y="18410"/>
            <a:ext cx="3935777" cy="1342002"/>
          </a:xfrm>
          <a:prstGeom prst="rect">
            <a:avLst/>
          </a:prstGeom>
        </p:spPr>
      </p:pic>
      <p:graphicFrame>
        <p:nvGraphicFramePr>
          <p:cNvPr id="9" name="表格 8">
            <a:extLst>
              <a:ext uri="{FF2B5EF4-FFF2-40B4-BE49-F238E27FC236}">
                <a16:creationId xmlns:a16="http://schemas.microsoft.com/office/drawing/2014/main" id="{36B9B79D-6506-B9F2-40AD-9441877AC45C}"/>
              </a:ext>
            </a:extLst>
          </p:cNvPr>
          <p:cNvGraphicFramePr>
            <a:graphicFrameLocks noGrp="1"/>
          </p:cNvGraphicFramePr>
          <p:nvPr>
            <p:extLst>
              <p:ext uri="{D42A27DB-BD31-4B8C-83A1-F6EECF244321}">
                <p14:modId xmlns:p14="http://schemas.microsoft.com/office/powerpoint/2010/main" val="3575962519"/>
              </p:ext>
            </p:extLst>
          </p:nvPr>
        </p:nvGraphicFramePr>
        <p:xfrm>
          <a:off x="960000" y="1459005"/>
          <a:ext cx="10022036" cy="5294584"/>
        </p:xfrm>
        <a:graphic>
          <a:graphicData uri="http://schemas.openxmlformats.org/drawingml/2006/table">
            <a:tbl>
              <a:tblPr firstRow="1" bandRow="1">
                <a:tableStyleId>{5C22544A-7EE6-4342-B048-85BDC9FD1C3A}</a:tableStyleId>
              </a:tblPr>
              <a:tblGrid>
                <a:gridCol w="1275200">
                  <a:extLst>
                    <a:ext uri="{9D8B030D-6E8A-4147-A177-3AD203B41FA5}">
                      <a16:colId xmlns:a16="http://schemas.microsoft.com/office/drawing/2014/main" val="583548634"/>
                    </a:ext>
                  </a:extLst>
                </a:gridCol>
                <a:gridCol w="2318327">
                  <a:extLst>
                    <a:ext uri="{9D8B030D-6E8A-4147-A177-3AD203B41FA5}">
                      <a16:colId xmlns:a16="http://schemas.microsoft.com/office/drawing/2014/main" val="3521952810"/>
                    </a:ext>
                  </a:extLst>
                </a:gridCol>
                <a:gridCol w="6428509">
                  <a:extLst>
                    <a:ext uri="{9D8B030D-6E8A-4147-A177-3AD203B41FA5}">
                      <a16:colId xmlns:a16="http://schemas.microsoft.com/office/drawing/2014/main" val="1125889130"/>
                    </a:ext>
                  </a:extLst>
                </a:gridCol>
              </a:tblGrid>
              <a:tr h="473664">
                <a:tc>
                  <a:txBody>
                    <a:bodyPr/>
                    <a:lstStyle/>
                    <a:p>
                      <a:pPr algn="ctr"/>
                      <a:r>
                        <a:rPr lang="zh-TW" altLang="en-US" sz="2400" dirty="0">
                          <a:solidFill>
                            <a:srgbClr val="000000"/>
                          </a:solidFill>
                          <a:latin typeface="標楷體" panose="03000509000000000000" pitchFamily="65" charset="-120"/>
                          <a:ea typeface="標楷體" panose="03000509000000000000" pitchFamily="65" charset="-120"/>
                        </a:rPr>
                        <a:t>次數</a:t>
                      </a:r>
                      <a:endParaRPr lang="zh-HK" altLang="en-US" sz="2400" dirty="0">
                        <a:solidFill>
                          <a:srgbClr val="000000"/>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a:solidFill>
                            <a:srgbClr val="000000"/>
                          </a:solidFill>
                          <a:latin typeface="標楷體" panose="03000509000000000000" pitchFamily="65" charset="-120"/>
                          <a:ea typeface="標楷體" panose="03000509000000000000" pitchFamily="65" charset="-120"/>
                        </a:rPr>
                        <a:t>日期</a:t>
                      </a:r>
                      <a:endParaRPr lang="zh-HK" altLang="en-US" sz="2400" dirty="0">
                        <a:solidFill>
                          <a:srgbClr val="000000"/>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a:solidFill>
                            <a:srgbClr val="000000"/>
                          </a:solidFill>
                          <a:latin typeface="標楷體" panose="03000509000000000000" pitchFamily="65" charset="-120"/>
                          <a:ea typeface="標楷體" panose="03000509000000000000" pitchFamily="65" charset="-120"/>
                        </a:rPr>
                        <a:t>主題</a:t>
                      </a:r>
                      <a:endParaRPr lang="zh-HK" altLang="en-US" sz="2400" dirty="0">
                        <a:solidFill>
                          <a:srgbClr val="000000"/>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3867360536"/>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1</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a:effectLst/>
                          <a:latin typeface="標楷體" panose="03000509000000000000" pitchFamily="65" charset="-120"/>
                          <a:ea typeface="標楷體" panose="03000509000000000000" pitchFamily="65" charset="-120"/>
                          <a:cs typeface="Times New Roman" panose="02020603050405020304" pitchFamily="18" charset="0"/>
                        </a:rPr>
                        <a:t>2023.09.21</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二十四節氣</a:t>
                      </a: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秋分</a:t>
                      </a:r>
                    </a:p>
                  </a:txBody>
                  <a:tcPr marL="68580" marR="68580" marT="0" marB="0" anchor="ctr"/>
                </a:tc>
                <a:extLst>
                  <a:ext uri="{0D108BD9-81ED-4DB2-BD59-A6C34878D82A}">
                    <a16:rowId xmlns:a16="http://schemas.microsoft.com/office/drawing/2014/main" val="1579803347"/>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2</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2023.09.28</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a:effectLst/>
                          <a:latin typeface="標楷體" panose="03000509000000000000" pitchFamily="65" charset="-120"/>
                          <a:ea typeface="標楷體" panose="03000509000000000000" pitchFamily="65" charset="-120"/>
                          <a:cs typeface="Times New Roman" panose="02020603050405020304" pitchFamily="18" charset="0"/>
                        </a:rPr>
                        <a:t>中秋節、國慶節</a:t>
                      </a:r>
                    </a:p>
                  </a:txBody>
                  <a:tcPr marL="68580" marR="68580" marT="0" marB="0" anchor="ctr"/>
                </a:tc>
                <a:extLst>
                  <a:ext uri="{0D108BD9-81ED-4DB2-BD59-A6C34878D82A}">
                    <a16:rowId xmlns:a16="http://schemas.microsoft.com/office/drawing/2014/main" val="2977642903"/>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3</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a:effectLst/>
                          <a:latin typeface="標楷體" panose="03000509000000000000" pitchFamily="65" charset="-120"/>
                          <a:ea typeface="標楷體" panose="03000509000000000000" pitchFamily="65" charset="-120"/>
                          <a:cs typeface="Times New Roman" panose="02020603050405020304" pitchFamily="18" charset="0"/>
                        </a:rPr>
                        <a:t>2023.10.05</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首都北京、姊妹學校</a:t>
                      </a:r>
                    </a:p>
                  </a:txBody>
                  <a:tcPr marL="68580" marR="68580" marT="0" marB="0" anchor="ctr"/>
                </a:tc>
                <a:extLst>
                  <a:ext uri="{0D108BD9-81ED-4DB2-BD59-A6C34878D82A}">
                    <a16:rowId xmlns:a16="http://schemas.microsoft.com/office/drawing/2014/main" val="3927905368"/>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4</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a:effectLst/>
                          <a:latin typeface="標楷體" panose="03000509000000000000" pitchFamily="65" charset="-120"/>
                          <a:ea typeface="標楷體" panose="03000509000000000000" pitchFamily="65" charset="-120"/>
                          <a:cs typeface="Times New Roman" panose="02020603050405020304" pitchFamily="18" charset="0"/>
                        </a:rPr>
                        <a:t>2023.10.12</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a:effectLst/>
                          <a:latin typeface="標楷體" panose="03000509000000000000" pitchFamily="65" charset="-120"/>
                          <a:ea typeface="標楷體" panose="03000509000000000000" pitchFamily="65" charset="-120"/>
                          <a:cs typeface="Times New Roman" panose="02020603050405020304" pitchFamily="18" charset="0"/>
                        </a:rPr>
                        <a:t>上海、姊妹學校</a:t>
                      </a:r>
                    </a:p>
                  </a:txBody>
                  <a:tcPr marL="68580" marR="68580" marT="0" marB="0" anchor="ctr"/>
                </a:tc>
                <a:extLst>
                  <a:ext uri="{0D108BD9-81ED-4DB2-BD59-A6C34878D82A}">
                    <a16:rowId xmlns:a16="http://schemas.microsoft.com/office/drawing/2014/main" val="847014285"/>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5</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2023.10.19</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重陽節</a:t>
                      </a:r>
                    </a:p>
                  </a:txBody>
                  <a:tcPr marL="68580" marR="68580" marT="0" marB="0" anchor="ctr"/>
                </a:tc>
                <a:extLst>
                  <a:ext uri="{0D108BD9-81ED-4DB2-BD59-A6C34878D82A}">
                    <a16:rowId xmlns:a16="http://schemas.microsoft.com/office/drawing/2014/main" val="3674799989"/>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6</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a:effectLst/>
                          <a:latin typeface="標楷體" panose="03000509000000000000" pitchFamily="65" charset="-120"/>
                          <a:ea typeface="標楷體" panose="03000509000000000000" pitchFamily="65" charset="-120"/>
                          <a:cs typeface="Times New Roman" panose="02020603050405020304" pitchFamily="18" charset="0"/>
                        </a:rPr>
                        <a:t>2023.10.26</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中國之最系列 </a:t>
                      </a: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 </a:t>
                      </a: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佛教四大名山</a:t>
                      </a:r>
                    </a:p>
                  </a:txBody>
                  <a:tcPr marL="68580" marR="68580" marT="0" marB="0" anchor="ctr"/>
                </a:tc>
                <a:extLst>
                  <a:ext uri="{0D108BD9-81ED-4DB2-BD59-A6C34878D82A}">
                    <a16:rowId xmlns:a16="http://schemas.microsoft.com/office/drawing/2014/main" val="3959868376"/>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7</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a:effectLst/>
                          <a:latin typeface="標楷體" panose="03000509000000000000" pitchFamily="65" charset="-120"/>
                          <a:ea typeface="標楷體" panose="03000509000000000000" pitchFamily="65" charset="-120"/>
                          <a:cs typeface="Times New Roman" panose="02020603050405020304" pitchFamily="18" charset="0"/>
                        </a:rPr>
                        <a:t>2023.11.02</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二十四節氣</a:t>
                      </a: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立冬</a:t>
                      </a:r>
                    </a:p>
                  </a:txBody>
                  <a:tcPr marL="68580" marR="68580" marT="0" marB="0" anchor="ctr"/>
                </a:tc>
                <a:extLst>
                  <a:ext uri="{0D108BD9-81ED-4DB2-BD59-A6C34878D82A}">
                    <a16:rowId xmlns:a16="http://schemas.microsoft.com/office/drawing/2014/main" val="749140821"/>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8</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2023.11.30</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中國之最系列 </a:t>
                      </a:r>
                      <a:r>
                        <a:rPr lang="en-US" sz="1800" kern="100" dirty="0">
                          <a:effectLst/>
                          <a:latin typeface="標楷體" panose="03000509000000000000" pitchFamily="65" charset="-120"/>
                          <a:ea typeface="標楷體" panose="03000509000000000000" pitchFamily="65" charset="-120"/>
                          <a:cs typeface="Times New Roman" panose="02020603050405020304" pitchFamily="18" charset="0"/>
                        </a:rPr>
                        <a:t>– </a:t>
                      </a:r>
                      <a:r>
                        <a:rPr lang="zh-TW" sz="1800" kern="100" dirty="0">
                          <a:effectLst/>
                          <a:latin typeface="標楷體" panose="03000509000000000000" pitchFamily="65" charset="-120"/>
                          <a:ea typeface="標楷體" panose="03000509000000000000" pitchFamily="65" charset="-120"/>
                          <a:cs typeface="Times New Roman" panose="02020603050405020304" pitchFamily="18" charset="0"/>
                        </a:rPr>
                        <a:t>五強大學</a:t>
                      </a:r>
                    </a:p>
                  </a:txBody>
                  <a:tcPr marL="68580" marR="68580" marT="0" marB="0" anchor="ctr"/>
                </a:tc>
                <a:extLst>
                  <a:ext uri="{0D108BD9-81ED-4DB2-BD59-A6C34878D82A}">
                    <a16:rowId xmlns:a16="http://schemas.microsoft.com/office/drawing/2014/main" val="1466414170"/>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9</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2023.12.07</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種子銀行</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03169576"/>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10</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2023.12.13</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zh-HK" sz="1800" kern="100" dirty="0">
                          <a:effectLst/>
                          <a:latin typeface="標楷體" panose="03000509000000000000" pitchFamily="65" charset="-120"/>
                          <a:ea typeface="標楷體" panose="03000509000000000000" pitchFamily="65" charset="-120"/>
                          <a:cs typeface="Times New Roman" panose="02020603050405020304" pitchFamily="18" charset="0"/>
                        </a:rPr>
                        <a:t>二十四節氣</a:t>
                      </a:r>
                      <a:r>
                        <a:rPr lang="en-US" altLang="zh-HK"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冬至、元旦</a:t>
                      </a:r>
                      <a:endParaRPr lang="zh-TW" altLang="zh-HK"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71417688"/>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11</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2024.01.11</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十二生肖</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79774922"/>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800" dirty="0">
                          <a:solidFill>
                            <a:srgbClr val="000000"/>
                          </a:solidFill>
                          <a:latin typeface="標楷體" panose="03000509000000000000" pitchFamily="65" charset="-120"/>
                          <a:ea typeface="標楷體" panose="03000509000000000000" pitchFamily="65" charset="-120"/>
                        </a:rPr>
                        <a:t>12</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2024.02.29</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國際婦女節</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819619552"/>
                  </a:ext>
                </a:extLst>
              </a:tr>
              <a:tr h="370840">
                <a:tc>
                  <a:txBody>
                    <a:bodyPr/>
                    <a:lstStyle/>
                    <a:p>
                      <a:pPr algn="ctr"/>
                      <a:r>
                        <a:rPr lang="en-US" altLang="zh-TW" sz="1800" dirty="0">
                          <a:solidFill>
                            <a:srgbClr val="000000"/>
                          </a:solidFill>
                          <a:latin typeface="標楷體" panose="03000509000000000000" pitchFamily="65" charset="-120"/>
                          <a:ea typeface="標楷體" panose="03000509000000000000" pitchFamily="65" charset="-120"/>
                        </a:rPr>
                        <a:t>13</a:t>
                      </a:r>
                      <a:endParaRPr lang="zh-HK" altLang="en-US" sz="1800" dirty="0">
                        <a:solidFill>
                          <a:srgbClr val="000000"/>
                        </a:solidFill>
                        <a:latin typeface="標楷體" panose="03000509000000000000" pitchFamily="65" charset="-120"/>
                        <a:ea typeface="標楷體" panose="03000509000000000000" pitchFamily="65" charset="-120"/>
                      </a:endParaRPr>
                    </a:p>
                  </a:txBody>
                  <a:tcPr/>
                </a:tc>
                <a:tc>
                  <a:txBody>
                    <a:bodyPr/>
                    <a:lstStyle/>
                    <a:p>
                      <a:pPr algn="ct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2024.05.23</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中國第一架國產飛機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C919</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095449990"/>
                  </a:ext>
                </a:extLst>
              </a:tr>
            </a:tbl>
          </a:graphicData>
        </a:graphic>
      </p:graphicFrame>
    </p:spTree>
    <p:extLst>
      <p:ext uri="{BB962C8B-B14F-4D97-AF65-F5344CB8AC3E}">
        <p14:creationId xmlns:p14="http://schemas.microsoft.com/office/powerpoint/2010/main" val="404686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3040874476"/>
              </p:ext>
            </p:extLst>
          </p:nvPr>
        </p:nvGraphicFramePr>
        <p:xfrm>
          <a:off x="1357047" y="1727841"/>
          <a:ext cx="9477906" cy="2987040"/>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3592253587"/>
                    </a:ext>
                  </a:extLst>
                </a:gridCol>
                <a:gridCol w="2859741">
                  <a:extLst>
                    <a:ext uri="{9D8B030D-6E8A-4147-A177-3AD203B41FA5}">
                      <a16:colId xmlns:a16="http://schemas.microsoft.com/office/drawing/2014/main" val="3648081788"/>
                    </a:ext>
                  </a:extLst>
                </a:gridCol>
                <a:gridCol w="4840165">
                  <a:extLst>
                    <a:ext uri="{9D8B030D-6E8A-4147-A177-3AD203B41FA5}">
                      <a16:colId xmlns:a16="http://schemas.microsoft.com/office/drawing/2014/main" val="1605870988"/>
                    </a:ext>
                  </a:extLst>
                </a:gridCol>
              </a:tblGrid>
              <a:tr h="370840">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370840">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9</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28</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國慶日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進行慶祝中華人民共和國成立</a:t>
                      </a:r>
                      <a:r>
                        <a:rPr lang="en-US" altLang="zh-TW" sz="2400" dirty="0">
                          <a:latin typeface="標楷體" panose="03000509000000000000" pitchFamily="65" charset="-120"/>
                          <a:ea typeface="標楷體" panose="03000509000000000000" pitchFamily="65" charset="-120"/>
                        </a:rPr>
                        <a:t>74</a:t>
                      </a:r>
                      <a:r>
                        <a:rPr lang="zh-TW" altLang="en-US" sz="2400" dirty="0">
                          <a:latin typeface="標楷體" panose="03000509000000000000" pitchFamily="65" charset="-120"/>
                          <a:ea typeface="標楷體" panose="03000509000000000000" pitchFamily="65" charset="-120"/>
                        </a:rPr>
                        <a:t>周年早會</a:t>
                      </a:r>
                      <a:endParaRPr lang="zh-HK"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696905160"/>
                  </a:ext>
                </a:extLst>
              </a:tr>
              <a:tr h="370840">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12</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國家憲法日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進行專題講座及透過網上直播觀看「國家憲法日」座談會</a:t>
                      </a:r>
                      <a:endParaRPr lang="zh-HK"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258486917"/>
                  </a:ext>
                </a:extLst>
              </a:tr>
              <a:tr h="370840">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12</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13</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南京大屠殺死難者公祭日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進行「銘記歷史．珍愛和平」南京大屠殺</a:t>
                      </a:r>
                      <a:r>
                        <a:rPr lang="en-US" altLang="zh-TW" sz="2400" dirty="0">
                          <a:latin typeface="標楷體" panose="03000509000000000000" pitchFamily="65" charset="-120"/>
                          <a:ea typeface="標楷體" panose="03000509000000000000" pitchFamily="65" charset="-120"/>
                        </a:rPr>
                        <a:t>86</a:t>
                      </a:r>
                      <a:r>
                        <a:rPr lang="zh-TW" altLang="en-US" sz="2400" dirty="0">
                          <a:latin typeface="標楷體" panose="03000509000000000000" pitchFamily="65" charset="-120"/>
                          <a:ea typeface="標楷體" panose="03000509000000000000" pitchFamily="65" charset="-120"/>
                        </a:rPr>
                        <a:t>周年悼念活動</a:t>
                      </a:r>
                      <a:endParaRPr lang="zh-HK"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764347060"/>
                  </a:ext>
                </a:extLst>
              </a:tr>
            </a:tbl>
          </a:graphicData>
        </a:graphic>
      </p:graphicFrame>
      <p:pic>
        <p:nvPicPr>
          <p:cNvPr id="5" name="圖片 4" descr="一張含有 服裝, 文字, 簡報, 室內 的圖片&#10;&#10;自動產生的描述">
            <a:extLst>
              <a:ext uri="{FF2B5EF4-FFF2-40B4-BE49-F238E27FC236}">
                <a16:creationId xmlns:a16="http://schemas.microsoft.com/office/drawing/2014/main" id="{61B8FD8A-AF2A-A137-63AA-F150EECCE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928" y="4730845"/>
            <a:ext cx="3090143" cy="2060271"/>
          </a:xfrm>
          <a:prstGeom prst="rect">
            <a:avLst/>
          </a:prstGeom>
        </p:spPr>
      </p:pic>
      <p:pic>
        <p:nvPicPr>
          <p:cNvPr id="7" name="圖片 6" descr="一張含有 服裝, 人員, 文字, 人的臉孔 的圖片&#10;&#10;自動產生的描述">
            <a:extLst>
              <a:ext uri="{FF2B5EF4-FFF2-40B4-BE49-F238E27FC236}">
                <a16:creationId xmlns:a16="http://schemas.microsoft.com/office/drawing/2014/main" id="{8D2FD247-DDF0-34FD-B2DA-EC35D1A5D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80" y="4730845"/>
            <a:ext cx="3090143" cy="2060095"/>
          </a:xfrm>
          <a:prstGeom prst="rect">
            <a:avLst/>
          </a:prstGeom>
        </p:spPr>
      </p:pic>
      <p:pic>
        <p:nvPicPr>
          <p:cNvPr id="12" name="圖片 11" descr="一張含有 服裝, 人員, 室內, 群組 的圖片&#10;&#10;自動產生的描述">
            <a:extLst>
              <a:ext uri="{FF2B5EF4-FFF2-40B4-BE49-F238E27FC236}">
                <a16:creationId xmlns:a16="http://schemas.microsoft.com/office/drawing/2014/main" id="{44C99912-CA7C-C902-569F-D91E8E4FA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876" y="4730845"/>
            <a:ext cx="3090143" cy="2060303"/>
          </a:xfrm>
          <a:prstGeom prst="rect">
            <a:avLst/>
          </a:prstGeom>
        </p:spPr>
      </p:pic>
    </p:spTree>
    <p:extLst>
      <p:ext uri="{BB962C8B-B14F-4D97-AF65-F5344CB8AC3E}">
        <p14:creationId xmlns:p14="http://schemas.microsoft.com/office/powerpoint/2010/main" val="211511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1460928549"/>
              </p:ext>
            </p:extLst>
          </p:nvPr>
        </p:nvGraphicFramePr>
        <p:xfrm>
          <a:off x="960000" y="1727840"/>
          <a:ext cx="10511565" cy="1471094"/>
        </p:xfrm>
        <a:graphic>
          <a:graphicData uri="http://schemas.openxmlformats.org/drawingml/2006/table">
            <a:tbl>
              <a:tblPr firstRow="1" bandRow="1">
                <a:tableStyleId>{5C22544A-7EE6-4342-B048-85BDC9FD1C3A}</a:tableStyleId>
              </a:tblPr>
              <a:tblGrid>
                <a:gridCol w="1749174">
                  <a:extLst>
                    <a:ext uri="{9D8B030D-6E8A-4147-A177-3AD203B41FA5}">
                      <a16:colId xmlns:a16="http://schemas.microsoft.com/office/drawing/2014/main" val="3592253587"/>
                    </a:ext>
                  </a:extLst>
                </a:gridCol>
                <a:gridCol w="3516060">
                  <a:extLst>
                    <a:ext uri="{9D8B030D-6E8A-4147-A177-3AD203B41FA5}">
                      <a16:colId xmlns:a16="http://schemas.microsoft.com/office/drawing/2014/main" val="3648081788"/>
                    </a:ext>
                  </a:extLst>
                </a:gridCol>
                <a:gridCol w="5246331">
                  <a:extLst>
                    <a:ext uri="{9D8B030D-6E8A-4147-A177-3AD203B41FA5}">
                      <a16:colId xmlns:a16="http://schemas.microsoft.com/office/drawing/2014/main" val="166293995"/>
                    </a:ext>
                  </a:extLst>
                </a:gridCol>
              </a:tblGrid>
              <a:tr h="648134">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571883">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基本法</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頒布紀念日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lgn="l">
                        <a:buFont typeface="Arial" panose="020B0604020202020204" pitchFamily="34" charset="0"/>
                        <a:buChar char="•"/>
                      </a:pPr>
                      <a:r>
                        <a:rPr lang="zh-TW" altLang="en-US" sz="2400" dirty="0">
                          <a:solidFill>
                            <a:schemeClr val="tx1"/>
                          </a:solidFill>
                          <a:latin typeface="標楷體" panose="03000509000000000000" pitchFamily="65" charset="-120"/>
                          <a:ea typeface="標楷體" panose="03000509000000000000" pitchFamily="65" charset="-120"/>
                        </a:rPr>
                        <a:t>透過早會「國旗下的對話」，向學生講解</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基本法</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的重要概念。</a:t>
                      </a:r>
                      <a:endParaRPr lang="zh-HK" altLang="en-US" sz="24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696905160"/>
                  </a:ext>
                </a:extLst>
              </a:tr>
            </a:tbl>
          </a:graphicData>
        </a:graphic>
      </p:graphicFrame>
      <p:pic>
        <p:nvPicPr>
          <p:cNvPr id="5" name="圖片 4" descr="一張含有 服裝, 人員, 室內, 人的臉孔 的圖片&#10;&#10;自動產生的描述">
            <a:extLst>
              <a:ext uri="{FF2B5EF4-FFF2-40B4-BE49-F238E27FC236}">
                <a16:creationId xmlns:a16="http://schemas.microsoft.com/office/drawing/2014/main" id="{8BFAED0A-34CA-8E0E-49C3-1BE2C71BB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913" y="3531521"/>
            <a:ext cx="4036085" cy="2690724"/>
          </a:xfrm>
          <a:prstGeom prst="rect">
            <a:avLst/>
          </a:prstGeom>
        </p:spPr>
      </p:pic>
      <p:pic>
        <p:nvPicPr>
          <p:cNvPr id="7" name="圖片 6" descr="一張含有 人的臉孔, 服裝, 公開演講, 發言人 的圖片&#10;&#10;自動產生的描述">
            <a:extLst>
              <a:ext uri="{FF2B5EF4-FFF2-40B4-BE49-F238E27FC236}">
                <a16:creationId xmlns:a16="http://schemas.microsoft.com/office/drawing/2014/main" id="{700946B3-7D1C-4FA6-1175-0728707C1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354" y="3682698"/>
            <a:ext cx="3582555" cy="2388370"/>
          </a:xfrm>
          <a:prstGeom prst="rect">
            <a:avLst/>
          </a:prstGeom>
        </p:spPr>
      </p:pic>
      <p:pic>
        <p:nvPicPr>
          <p:cNvPr id="9" name="圖片 8" descr="一張含有 服裝, 人員, 室內, 男人 的圖片&#10;&#10;自動產生的描述">
            <a:extLst>
              <a:ext uri="{FF2B5EF4-FFF2-40B4-BE49-F238E27FC236}">
                <a16:creationId xmlns:a16="http://schemas.microsoft.com/office/drawing/2014/main" id="{B74AA3CA-67D4-8651-85B7-76A641071723}"/>
              </a:ext>
            </a:extLst>
          </p:cNvPr>
          <p:cNvPicPr>
            <a:picLocks noChangeAspect="1"/>
          </p:cNvPicPr>
          <p:nvPr/>
        </p:nvPicPr>
        <p:blipFill rotWithShape="1">
          <a:blip r:embed="rId4">
            <a:extLst>
              <a:ext uri="{28A0092B-C50C-407E-A947-70E740481C1C}">
                <a14:useLocalDpi xmlns:a14="http://schemas.microsoft.com/office/drawing/2010/main" val="0"/>
              </a:ext>
            </a:extLst>
          </a:blip>
          <a:srcRect l="5721" t="3810" r="5554" b="7464"/>
          <a:stretch/>
        </p:blipFill>
        <p:spPr>
          <a:xfrm>
            <a:off x="149711" y="3536789"/>
            <a:ext cx="4036465" cy="2690723"/>
          </a:xfrm>
          <a:prstGeom prst="rect">
            <a:avLst/>
          </a:prstGeom>
        </p:spPr>
      </p:pic>
    </p:spTree>
    <p:extLst>
      <p:ext uri="{BB962C8B-B14F-4D97-AF65-F5344CB8AC3E}">
        <p14:creationId xmlns:p14="http://schemas.microsoft.com/office/powerpoint/2010/main" val="336376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947565920"/>
              </p:ext>
            </p:extLst>
          </p:nvPr>
        </p:nvGraphicFramePr>
        <p:xfrm>
          <a:off x="960001" y="1592146"/>
          <a:ext cx="10271999" cy="1836854"/>
        </p:xfrm>
        <a:graphic>
          <a:graphicData uri="http://schemas.openxmlformats.org/drawingml/2006/table">
            <a:tbl>
              <a:tblPr firstRow="1" bandRow="1">
                <a:tableStyleId>{5C22544A-7EE6-4342-B048-85BDC9FD1C3A}</a:tableStyleId>
              </a:tblPr>
              <a:tblGrid>
                <a:gridCol w="2968157">
                  <a:extLst>
                    <a:ext uri="{9D8B030D-6E8A-4147-A177-3AD203B41FA5}">
                      <a16:colId xmlns:a16="http://schemas.microsoft.com/office/drawing/2014/main" val="3592253587"/>
                    </a:ext>
                  </a:extLst>
                </a:gridCol>
                <a:gridCol w="3285443">
                  <a:extLst>
                    <a:ext uri="{9D8B030D-6E8A-4147-A177-3AD203B41FA5}">
                      <a16:colId xmlns:a16="http://schemas.microsoft.com/office/drawing/2014/main" val="3648081788"/>
                    </a:ext>
                  </a:extLst>
                </a:gridCol>
                <a:gridCol w="4018399">
                  <a:extLst>
                    <a:ext uri="{9D8B030D-6E8A-4147-A177-3AD203B41FA5}">
                      <a16:colId xmlns:a16="http://schemas.microsoft.com/office/drawing/2014/main" val="166293995"/>
                    </a:ext>
                  </a:extLst>
                </a:gridCol>
              </a:tblGrid>
              <a:tr h="648134">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571883">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15</a:t>
                      </a:r>
                      <a:r>
                        <a:rPr lang="zh-TW" altLang="en-US" sz="2400" dirty="0">
                          <a:solidFill>
                            <a:schemeClr val="tx1"/>
                          </a:solidFill>
                          <a:latin typeface="標楷體" panose="03000509000000000000" pitchFamily="65" charset="-120"/>
                          <a:ea typeface="標楷體" panose="03000509000000000000" pitchFamily="65" charset="-120"/>
                        </a:rPr>
                        <a:t>日</a:t>
                      </a:r>
                      <a:r>
                        <a:rPr lang="en-US" altLang="zh-TW" sz="2400" dirty="0">
                          <a:solidFill>
                            <a:schemeClr val="tx1"/>
                          </a:solidFill>
                          <a:latin typeface="標楷體" panose="03000509000000000000" pitchFamily="65" charset="-120"/>
                          <a:ea typeface="標楷體" panose="03000509000000000000" pitchFamily="65" charset="-120"/>
                        </a:rPr>
                        <a:t>-4</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19</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全民國家安全教育日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lgn="l">
                        <a:buFont typeface="Arial" panose="020B0604020202020204" pitchFamily="34" charset="0"/>
                        <a:buChar char="•"/>
                      </a:pPr>
                      <a:r>
                        <a:rPr lang="zh-TW" altLang="en-US" sz="1800" dirty="0">
                          <a:solidFill>
                            <a:schemeClr val="tx1"/>
                          </a:solidFill>
                          <a:latin typeface="標楷體" panose="03000509000000000000" pitchFamily="65" charset="-120"/>
                          <a:ea typeface="標楷體" panose="03000509000000000000" pitchFamily="65" charset="-120"/>
                        </a:rPr>
                        <a:t>國旗下的對話</a:t>
                      </a:r>
                      <a:endParaRPr lang="en-US" altLang="zh-TW" sz="1800" dirty="0">
                        <a:solidFill>
                          <a:schemeClr val="tx1"/>
                        </a:solidFill>
                        <a:latin typeface="標楷體" panose="03000509000000000000" pitchFamily="65" charset="-120"/>
                        <a:ea typeface="標楷體" panose="03000509000000000000" pitchFamily="65" charset="-120"/>
                      </a:endParaRPr>
                    </a:p>
                    <a:p>
                      <a:pPr marL="342900" indent="-342900" algn="l">
                        <a:buFont typeface="Arial" panose="020B0604020202020204" pitchFamily="34" charset="0"/>
                        <a:buChar char="•"/>
                      </a:pPr>
                      <a:r>
                        <a:rPr lang="zh-TW" altLang="en-US" sz="1800" dirty="0">
                          <a:solidFill>
                            <a:schemeClr val="tx1"/>
                          </a:solidFill>
                          <a:latin typeface="標楷體" panose="03000509000000000000" pitchFamily="65" charset="-120"/>
                          <a:ea typeface="標楷體" panose="03000509000000000000" pitchFamily="65" charset="-120"/>
                        </a:rPr>
                        <a:t>小息、午間播放</a:t>
                      </a:r>
                      <a:endParaRPr lang="en-US" altLang="zh-TW" sz="1800" dirty="0">
                        <a:solidFill>
                          <a:schemeClr val="tx1"/>
                        </a:solidFill>
                        <a:latin typeface="標楷體" panose="03000509000000000000" pitchFamily="65" charset="-120"/>
                        <a:ea typeface="標楷體" panose="03000509000000000000" pitchFamily="65" charset="-120"/>
                      </a:endParaRPr>
                    </a:p>
                    <a:p>
                      <a:pPr marL="342900" indent="-342900" algn="l">
                        <a:buFont typeface="Arial" panose="020B0604020202020204" pitchFamily="34" charset="0"/>
                        <a:buChar char="•"/>
                      </a:pPr>
                      <a:r>
                        <a:rPr lang="en-US" altLang="zh-TW" sz="1800" dirty="0">
                          <a:solidFill>
                            <a:schemeClr val="tx1"/>
                          </a:solidFill>
                          <a:latin typeface="標楷體" panose="03000509000000000000" pitchFamily="65" charset="-120"/>
                          <a:ea typeface="標楷體" panose="03000509000000000000" pitchFamily="65" charset="-120"/>
                        </a:rPr>
                        <a:t>《</a:t>
                      </a:r>
                      <a:r>
                        <a:rPr lang="zh-TW" altLang="en-US" sz="1800" dirty="0">
                          <a:solidFill>
                            <a:schemeClr val="tx1"/>
                          </a:solidFill>
                          <a:latin typeface="標楷體" panose="03000509000000000000" pitchFamily="65" charset="-120"/>
                          <a:ea typeface="標楷體" panose="03000509000000000000" pitchFamily="65" charset="-120"/>
                        </a:rPr>
                        <a:t>憲法</a:t>
                      </a:r>
                      <a:r>
                        <a:rPr lang="en-US" altLang="zh-TW" sz="1800" dirty="0">
                          <a:solidFill>
                            <a:schemeClr val="tx1"/>
                          </a:solidFill>
                          <a:latin typeface="標楷體" panose="03000509000000000000" pitchFamily="65" charset="-120"/>
                          <a:ea typeface="標楷體" panose="03000509000000000000" pitchFamily="65" charset="-120"/>
                        </a:rPr>
                        <a:t>》</a:t>
                      </a:r>
                      <a:r>
                        <a:rPr lang="zh-TW" altLang="en-US" sz="1800" dirty="0">
                          <a:solidFill>
                            <a:schemeClr val="tx1"/>
                          </a:solidFill>
                          <a:latin typeface="標楷體" panose="03000509000000000000" pitchFamily="65" charset="-120"/>
                          <a:ea typeface="標楷體" panose="03000509000000000000" pitchFamily="65" charset="-120"/>
                        </a:rPr>
                        <a:t>、</a:t>
                      </a:r>
                      <a:r>
                        <a:rPr lang="en-US" altLang="zh-TW" sz="1800" dirty="0">
                          <a:solidFill>
                            <a:schemeClr val="tx1"/>
                          </a:solidFill>
                          <a:latin typeface="標楷體" panose="03000509000000000000" pitchFamily="65" charset="-120"/>
                          <a:ea typeface="標楷體" panose="03000509000000000000" pitchFamily="65" charset="-120"/>
                        </a:rPr>
                        <a:t>《</a:t>
                      </a:r>
                      <a:r>
                        <a:rPr lang="zh-TW" altLang="en-US" sz="1800" dirty="0">
                          <a:solidFill>
                            <a:schemeClr val="tx1"/>
                          </a:solidFill>
                          <a:latin typeface="標楷體" panose="03000509000000000000" pitchFamily="65" charset="-120"/>
                          <a:ea typeface="標楷體" panose="03000509000000000000" pitchFamily="65" charset="-120"/>
                        </a:rPr>
                        <a:t>基本法</a:t>
                      </a:r>
                      <a:r>
                        <a:rPr lang="en-US" altLang="zh-TW" sz="1800" dirty="0">
                          <a:solidFill>
                            <a:schemeClr val="tx1"/>
                          </a:solidFill>
                          <a:latin typeface="標楷體" panose="03000509000000000000" pitchFamily="65" charset="-120"/>
                          <a:ea typeface="標楷體" panose="03000509000000000000" pitchFamily="65" charset="-120"/>
                        </a:rPr>
                        <a:t>》</a:t>
                      </a:r>
                      <a:r>
                        <a:rPr lang="zh-TW" altLang="en-US" sz="1800" dirty="0">
                          <a:solidFill>
                            <a:schemeClr val="tx1"/>
                          </a:solidFill>
                          <a:latin typeface="標楷體" panose="03000509000000000000" pitchFamily="65" charset="-120"/>
                          <a:ea typeface="標楷體" panose="03000509000000000000" pitchFamily="65" charset="-120"/>
                        </a:rPr>
                        <a:t>及國家安全問答比賽</a:t>
                      </a:r>
                      <a:endParaRPr lang="zh-HK"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258486917"/>
                  </a:ext>
                </a:extLst>
              </a:tr>
            </a:tbl>
          </a:graphicData>
        </a:graphic>
      </p:graphicFrame>
      <p:pic>
        <p:nvPicPr>
          <p:cNvPr id="5" name="圖片 4" descr="一張含有 文字, 螢幕擷取畫面, 字型, 數字 的圖片&#10;&#10;自動產生的描述">
            <a:extLst>
              <a:ext uri="{FF2B5EF4-FFF2-40B4-BE49-F238E27FC236}">
                <a16:creationId xmlns:a16="http://schemas.microsoft.com/office/drawing/2014/main" id="{0187C429-ED3F-010D-7A22-6C98DAE2FD5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84778" y="3054711"/>
            <a:ext cx="6515100" cy="3664744"/>
          </a:xfrm>
          <a:prstGeom prst="rect">
            <a:avLst/>
          </a:prstGeom>
        </p:spPr>
      </p:pic>
      <p:pic>
        <p:nvPicPr>
          <p:cNvPr id="6" name="圖片 5" descr="一張含有 服裝, 人員, 文字, 人的臉孔 的圖片&#10;&#10;自動產生的描述">
            <a:extLst>
              <a:ext uri="{FF2B5EF4-FFF2-40B4-BE49-F238E27FC236}">
                <a16:creationId xmlns:a16="http://schemas.microsoft.com/office/drawing/2014/main" id="{88587BD8-95BB-B8D1-D31B-18A7347A4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752" y="3893200"/>
            <a:ext cx="3626248" cy="2415988"/>
          </a:xfrm>
          <a:prstGeom prst="rect">
            <a:avLst/>
          </a:prstGeom>
        </p:spPr>
      </p:pic>
    </p:spTree>
    <p:extLst>
      <p:ext uri="{BB962C8B-B14F-4D97-AF65-F5344CB8AC3E}">
        <p14:creationId xmlns:p14="http://schemas.microsoft.com/office/powerpoint/2010/main" val="360705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5AC85B8-23EA-28C4-ECBC-9F88EA2D63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chor="ctr"/>
          <a:lstStyle/>
          <a:p>
            <a:pPr algn="l"/>
            <a:r>
              <a:rPr lang="zh-TW" altLang="en-US" sz="3200" dirty="0">
                <a:latin typeface="標楷體" panose="03000509000000000000" pitchFamily="65" charset="-120"/>
                <a:ea typeface="標楷體" panose="03000509000000000000" pitchFamily="65" charset="-120"/>
              </a:rPr>
              <a:t>「國家安全教育周」學生反思</a:t>
            </a:r>
            <a:endParaRPr lang="zh-HK" altLang="en-US" sz="3200" dirty="0">
              <a:latin typeface="標楷體" panose="03000509000000000000" pitchFamily="65" charset="-120"/>
              <a:ea typeface="標楷體" panose="03000509000000000000" pitchFamily="65" charset="-120"/>
            </a:endParaRPr>
          </a:p>
        </p:txBody>
      </p:sp>
      <p:pic>
        <p:nvPicPr>
          <p:cNvPr id="9" name="圖片 8" descr="一張含有 文字, 功能表, 筆跡 的圖片&#10;&#10;自動產生的描述">
            <a:extLst>
              <a:ext uri="{FF2B5EF4-FFF2-40B4-BE49-F238E27FC236}">
                <a16:creationId xmlns:a16="http://schemas.microsoft.com/office/drawing/2014/main" id="{A836A601-66B4-7FCB-8BDD-C82EF3AF9A0C}"/>
              </a:ext>
            </a:extLst>
          </p:cNvPr>
          <p:cNvPicPr>
            <a:picLocks noChangeAspect="1"/>
          </p:cNvPicPr>
          <p:nvPr/>
        </p:nvPicPr>
        <p:blipFill rotWithShape="1">
          <a:blip r:embed="rId2">
            <a:extLst>
              <a:ext uri="{28A0092B-C50C-407E-A947-70E740481C1C}">
                <a14:useLocalDpi xmlns:a14="http://schemas.microsoft.com/office/drawing/2010/main" val="0"/>
              </a:ext>
            </a:extLst>
          </a:blip>
          <a:srcRect t="6148" b="3057"/>
          <a:stretch/>
        </p:blipFill>
        <p:spPr>
          <a:xfrm>
            <a:off x="9972" y="1906106"/>
            <a:ext cx="5781227" cy="3936787"/>
          </a:xfrm>
          <a:prstGeom prst="rect">
            <a:avLst/>
          </a:prstGeom>
        </p:spPr>
      </p:pic>
      <p:pic>
        <p:nvPicPr>
          <p:cNvPr id="11" name="圖片 10" descr="一張含有 文字, 筆跡, 紙張, 收據 的圖片&#10;&#10;自動產生的描述">
            <a:extLst>
              <a:ext uri="{FF2B5EF4-FFF2-40B4-BE49-F238E27FC236}">
                <a16:creationId xmlns:a16="http://schemas.microsoft.com/office/drawing/2014/main" id="{37675FED-C28D-DDEF-CE92-5C70ABA675F6}"/>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6273801" y="1904076"/>
            <a:ext cx="5908226" cy="3938817"/>
          </a:xfrm>
          <a:prstGeom prst="rect">
            <a:avLst/>
          </a:prstGeom>
        </p:spPr>
      </p:pic>
      <p:sp>
        <p:nvSpPr>
          <p:cNvPr id="12" name="矩形: 圓角 11">
            <a:extLst>
              <a:ext uri="{FF2B5EF4-FFF2-40B4-BE49-F238E27FC236}">
                <a16:creationId xmlns:a16="http://schemas.microsoft.com/office/drawing/2014/main" id="{7E54F577-5A10-D82C-3E06-667B2B04676F}"/>
              </a:ext>
            </a:extLst>
          </p:cNvPr>
          <p:cNvSpPr/>
          <p:nvPr/>
        </p:nvSpPr>
        <p:spPr>
          <a:xfrm>
            <a:off x="868218" y="2439204"/>
            <a:ext cx="2770909" cy="314036"/>
          </a:xfrm>
          <a:prstGeom prst="roundRect">
            <a:avLst/>
          </a:prstGeom>
          <a:solidFill>
            <a:srgbClr val="AEB4B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HK" altLang="en-US"/>
          </a:p>
        </p:txBody>
      </p:sp>
      <p:sp>
        <p:nvSpPr>
          <p:cNvPr id="14" name="矩形: 圓角 13">
            <a:extLst>
              <a:ext uri="{FF2B5EF4-FFF2-40B4-BE49-F238E27FC236}">
                <a16:creationId xmlns:a16="http://schemas.microsoft.com/office/drawing/2014/main" id="{3A04B240-48CE-9300-4A42-89878D6DAC3C}"/>
              </a:ext>
            </a:extLst>
          </p:cNvPr>
          <p:cNvSpPr/>
          <p:nvPr/>
        </p:nvSpPr>
        <p:spPr>
          <a:xfrm>
            <a:off x="6945745" y="2356077"/>
            <a:ext cx="2983346" cy="314036"/>
          </a:xfrm>
          <a:prstGeom prst="roundRect">
            <a:avLst/>
          </a:prstGeom>
          <a:solidFill>
            <a:srgbClr val="AEB4B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68103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5AC85B8-23EA-28C4-ECBC-9F88EA2D63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chor="ctr"/>
          <a:lstStyle/>
          <a:p>
            <a:pPr algn="l"/>
            <a:r>
              <a:rPr lang="zh-TW" altLang="en-US" sz="3200" dirty="0">
                <a:latin typeface="標楷體" panose="03000509000000000000" pitchFamily="65" charset="-120"/>
                <a:ea typeface="標楷體" panose="03000509000000000000" pitchFamily="65" charset="-120"/>
              </a:rPr>
              <a:t>「國家安全教育周」學生反思</a:t>
            </a:r>
            <a:endParaRPr lang="zh-HK" altLang="en-US" sz="3200" dirty="0">
              <a:latin typeface="標楷體" panose="03000509000000000000" pitchFamily="65" charset="-120"/>
              <a:ea typeface="標楷體" panose="03000509000000000000" pitchFamily="65" charset="-120"/>
            </a:endParaRPr>
          </a:p>
        </p:txBody>
      </p:sp>
      <p:pic>
        <p:nvPicPr>
          <p:cNvPr id="4" name="圖片 3" descr="一張含有 文字, 紙張, 字型, 紙製品 的圖片&#10;&#10;自動產生的描述">
            <a:extLst>
              <a:ext uri="{FF2B5EF4-FFF2-40B4-BE49-F238E27FC236}">
                <a16:creationId xmlns:a16="http://schemas.microsoft.com/office/drawing/2014/main" id="{BB3E7363-5137-4CE5-51BE-1141A66D643B}"/>
              </a:ext>
            </a:extLst>
          </p:cNvPr>
          <p:cNvPicPr>
            <a:picLocks noChangeAspect="1"/>
          </p:cNvPicPr>
          <p:nvPr/>
        </p:nvPicPr>
        <p:blipFill rotWithShape="1">
          <a:blip r:embed="rId2">
            <a:extLst>
              <a:ext uri="{28A0092B-C50C-407E-A947-70E740481C1C}">
                <a14:useLocalDpi xmlns:a14="http://schemas.microsoft.com/office/drawing/2010/main" val="0"/>
              </a:ext>
            </a:extLst>
          </a:blip>
          <a:srcRect l="3738" t="22761" r="1819" b="10169"/>
          <a:stretch/>
        </p:blipFill>
        <p:spPr>
          <a:xfrm>
            <a:off x="1778000" y="1782616"/>
            <a:ext cx="8636000" cy="4599711"/>
          </a:xfrm>
          <a:prstGeom prst="rect">
            <a:avLst/>
          </a:prstGeom>
        </p:spPr>
      </p:pic>
    </p:spTree>
    <p:extLst>
      <p:ext uri="{BB962C8B-B14F-4D97-AF65-F5344CB8AC3E}">
        <p14:creationId xmlns:p14="http://schemas.microsoft.com/office/powerpoint/2010/main" val="634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5AC85B8-23EA-28C4-ECBC-9F88EA2D63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chor="ctr"/>
          <a:lstStyle/>
          <a:p>
            <a:pPr algn="l"/>
            <a:r>
              <a:rPr lang="zh-TW" altLang="en-US" sz="3200" dirty="0">
                <a:latin typeface="標楷體" panose="03000509000000000000" pitchFamily="65" charset="-120"/>
                <a:ea typeface="標楷體" panose="03000509000000000000" pitchFamily="65" charset="-120"/>
              </a:rPr>
              <a:t>「國家安全教育周」學生反思</a:t>
            </a:r>
            <a:endParaRPr lang="zh-HK" altLang="en-US" sz="3200" dirty="0">
              <a:latin typeface="標楷體" panose="03000509000000000000" pitchFamily="65" charset="-120"/>
              <a:ea typeface="標楷體" panose="03000509000000000000" pitchFamily="65" charset="-120"/>
            </a:endParaRPr>
          </a:p>
        </p:txBody>
      </p:sp>
      <p:pic>
        <p:nvPicPr>
          <p:cNvPr id="4" name="圖片 3" descr="一張含有 文字, 筆跡, 信, 紙張 的圖片&#10;&#10;自動產生的描述">
            <a:extLst>
              <a:ext uri="{FF2B5EF4-FFF2-40B4-BE49-F238E27FC236}">
                <a16:creationId xmlns:a16="http://schemas.microsoft.com/office/drawing/2014/main" id="{8A325721-F0BD-15D1-20FF-CD946FAB1AE4}"/>
              </a:ext>
            </a:extLst>
          </p:cNvPr>
          <p:cNvPicPr>
            <a:picLocks noChangeAspect="1"/>
          </p:cNvPicPr>
          <p:nvPr/>
        </p:nvPicPr>
        <p:blipFill rotWithShape="1">
          <a:blip r:embed="rId2">
            <a:extLst>
              <a:ext uri="{28A0092B-C50C-407E-A947-70E740481C1C}">
                <a14:useLocalDpi xmlns:a14="http://schemas.microsoft.com/office/drawing/2010/main" val="0"/>
              </a:ext>
            </a:extLst>
          </a:blip>
          <a:srcRect t="23704" b="9764"/>
          <a:stretch/>
        </p:blipFill>
        <p:spPr>
          <a:xfrm>
            <a:off x="1524000" y="1847273"/>
            <a:ext cx="9144000" cy="4562764"/>
          </a:xfrm>
          <a:prstGeom prst="rect">
            <a:avLst/>
          </a:prstGeom>
        </p:spPr>
      </p:pic>
    </p:spTree>
    <p:extLst>
      <p:ext uri="{BB962C8B-B14F-4D97-AF65-F5344CB8AC3E}">
        <p14:creationId xmlns:p14="http://schemas.microsoft.com/office/powerpoint/2010/main" val="3058493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5AC85B8-23EA-28C4-ECBC-9F88EA2D63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chor="ctr"/>
          <a:lstStyle/>
          <a:p>
            <a:pPr algn="l"/>
            <a:r>
              <a:rPr lang="zh-TW" altLang="en-US" sz="3200" dirty="0">
                <a:latin typeface="標楷體" panose="03000509000000000000" pitchFamily="65" charset="-120"/>
                <a:ea typeface="標楷體" panose="03000509000000000000" pitchFamily="65" charset="-120"/>
              </a:rPr>
              <a:t>「國家安全教育周」學生反思</a:t>
            </a:r>
            <a:endParaRPr lang="zh-HK" altLang="en-US" sz="3200" dirty="0">
              <a:latin typeface="標楷體" panose="03000509000000000000" pitchFamily="65" charset="-120"/>
              <a:ea typeface="標楷體" panose="03000509000000000000" pitchFamily="65" charset="-120"/>
            </a:endParaRPr>
          </a:p>
        </p:txBody>
      </p:sp>
      <p:pic>
        <p:nvPicPr>
          <p:cNvPr id="4" name="圖片 3" descr="一張含有 文字, 紙張, 筆跡, 紙製品 的圖片&#10;&#10;自動產生的描述">
            <a:extLst>
              <a:ext uri="{FF2B5EF4-FFF2-40B4-BE49-F238E27FC236}">
                <a16:creationId xmlns:a16="http://schemas.microsoft.com/office/drawing/2014/main" id="{AD9114AC-E252-874C-9F2B-7B74907E17E8}"/>
              </a:ext>
            </a:extLst>
          </p:cNvPr>
          <p:cNvPicPr>
            <a:picLocks noChangeAspect="1"/>
          </p:cNvPicPr>
          <p:nvPr/>
        </p:nvPicPr>
        <p:blipFill rotWithShape="1">
          <a:blip r:embed="rId2">
            <a:extLst>
              <a:ext uri="{28A0092B-C50C-407E-A947-70E740481C1C}">
                <a14:useLocalDpi xmlns:a14="http://schemas.microsoft.com/office/drawing/2010/main" val="0"/>
              </a:ext>
            </a:extLst>
          </a:blip>
          <a:srcRect l="2930" t="21548" r="3434" b="18250"/>
          <a:stretch/>
        </p:blipFill>
        <p:spPr>
          <a:xfrm>
            <a:off x="1814945" y="1865745"/>
            <a:ext cx="8562109" cy="4128655"/>
          </a:xfrm>
          <a:prstGeom prst="rect">
            <a:avLst/>
          </a:prstGeom>
        </p:spPr>
      </p:pic>
    </p:spTree>
    <p:extLst>
      <p:ext uri="{BB962C8B-B14F-4D97-AF65-F5344CB8AC3E}">
        <p14:creationId xmlns:p14="http://schemas.microsoft.com/office/powerpoint/2010/main" val="213802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5AC85B8-23EA-28C4-ECBC-9F88EA2D63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chor="ctr"/>
          <a:lstStyle/>
          <a:p>
            <a:pPr algn="l"/>
            <a:r>
              <a:rPr lang="zh-TW" altLang="en-US" sz="3200" dirty="0">
                <a:latin typeface="標楷體" panose="03000509000000000000" pitchFamily="65" charset="-120"/>
                <a:ea typeface="標楷體" panose="03000509000000000000" pitchFamily="65" charset="-120"/>
              </a:rPr>
              <a:t>「國家安全教育周」學生反思</a:t>
            </a:r>
            <a:endParaRPr lang="zh-HK" altLang="en-US" sz="3200" dirty="0">
              <a:latin typeface="標楷體" panose="03000509000000000000" pitchFamily="65" charset="-120"/>
              <a:ea typeface="標楷體" panose="03000509000000000000" pitchFamily="65" charset="-120"/>
            </a:endParaRPr>
          </a:p>
        </p:txBody>
      </p:sp>
      <p:pic>
        <p:nvPicPr>
          <p:cNvPr id="9" name="圖片 8" descr="一張含有 文字, 筆跡, 紙張, 墨水 的圖片&#10;&#10;自動產生的描述">
            <a:extLst>
              <a:ext uri="{FF2B5EF4-FFF2-40B4-BE49-F238E27FC236}">
                <a16:creationId xmlns:a16="http://schemas.microsoft.com/office/drawing/2014/main" id="{0AE14DF7-2B8F-2EA9-04CA-B2665AD78264}"/>
              </a:ext>
            </a:extLst>
          </p:cNvPr>
          <p:cNvPicPr>
            <a:picLocks noChangeAspect="1"/>
          </p:cNvPicPr>
          <p:nvPr/>
        </p:nvPicPr>
        <p:blipFill rotWithShape="1">
          <a:blip r:embed="rId2">
            <a:extLst>
              <a:ext uri="{28A0092B-C50C-407E-A947-70E740481C1C}">
                <a14:useLocalDpi xmlns:a14="http://schemas.microsoft.com/office/drawing/2010/main" val="0"/>
              </a:ext>
            </a:extLst>
          </a:blip>
          <a:srcRect l="7374" t="44982" r="1112" b="17172"/>
          <a:stretch/>
        </p:blipFill>
        <p:spPr>
          <a:xfrm>
            <a:off x="230909" y="1505527"/>
            <a:ext cx="8368145" cy="2595420"/>
          </a:xfrm>
          <a:prstGeom prst="rect">
            <a:avLst/>
          </a:prstGeom>
        </p:spPr>
      </p:pic>
      <p:pic>
        <p:nvPicPr>
          <p:cNvPr id="7" name="圖片 6" descr="一張含有 文字, 紙張, 信, 筆跡 的圖片&#10;&#10;自動產生的描述">
            <a:extLst>
              <a:ext uri="{FF2B5EF4-FFF2-40B4-BE49-F238E27FC236}">
                <a16:creationId xmlns:a16="http://schemas.microsoft.com/office/drawing/2014/main" id="{96DB319D-5B89-4464-D2FB-DD1414DFCBCF}"/>
              </a:ext>
            </a:extLst>
          </p:cNvPr>
          <p:cNvPicPr>
            <a:picLocks noChangeAspect="1"/>
          </p:cNvPicPr>
          <p:nvPr/>
        </p:nvPicPr>
        <p:blipFill rotWithShape="1">
          <a:blip r:embed="rId3">
            <a:extLst>
              <a:ext uri="{28A0092B-C50C-407E-A947-70E740481C1C}">
                <a14:useLocalDpi xmlns:a14="http://schemas.microsoft.com/office/drawing/2010/main" val="0"/>
              </a:ext>
            </a:extLst>
          </a:blip>
          <a:srcRect t="36903" b="16633"/>
          <a:stretch/>
        </p:blipFill>
        <p:spPr>
          <a:xfrm>
            <a:off x="3583708" y="3760040"/>
            <a:ext cx="8478982" cy="2954796"/>
          </a:xfrm>
          <a:prstGeom prst="rect">
            <a:avLst/>
          </a:prstGeom>
        </p:spPr>
      </p:pic>
    </p:spTree>
    <p:extLst>
      <p:ext uri="{BB962C8B-B14F-4D97-AF65-F5344CB8AC3E}">
        <p14:creationId xmlns:p14="http://schemas.microsoft.com/office/powerpoint/2010/main" val="66160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5F5C63C-9106-4E19-8905-F90B8291F6A8}"/>
              </a:ext>
            </a:extLst>
          </p:cNvPr>
          <p:cNvSpPr txBox="1">
            <a:spLocks/>
          </p:cNvSpPr>
          <p:nvPr/>
        </p:nvSpPr>
        <p:spPr>
          <a:xfrm flipH="1">
            <a:off x="-416265" y="1706894"/>
            <a:ext cx="7120466" cy="445545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571500" lvl="1" algn="r">
              <a:lnSpc>
                <a:spcPct val="150000"/>
              </a:lnSpc>
            </a:pP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課程</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chemeClr val="bg2"/>
                </a:solidFill>
                <a:latin typeface="微軟正黑體" panose="020B0604030504040204" pitchFamily="34" charset="-120"/>
                <a:ea typeface="微軟正黑體" panose="020B0604030504040204" pitchFamily="34" charset="-120"/>
              </a:rPr>
              <a:t>何泳詩主任</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gn="r">
              <a:lnSpc>
                <a:spcPct val="150000"/>
              </a:lnSpc>
            </a:pP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lang="zh-TW" altLang="en-US" sz="2800" b="1" kern="0" dirty="0">
                <a:solidFill>
                  <a:srgbClr val="7030A0"/>
                </a:solidFill>
                <a:latin typeface="微軟正黑體" panose="020B0604030504040204" pitchFamily="34" charset="-120"/>
                <a:ea typeface="微軟正黑體" panose="020B0604030504040204" pitchFamily="34" charset="-120"/>
                <a:cs typeface="Open Sans"/>
                <a:sym typeface="Open Sans"/>
              </a:rPr>
              <a:t>管理與組織</a:t>
            </a: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kumimoji="0" lang="zh-TW" alt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曾玉玲副校長</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gn="r">
              <a:lnSpc>
                <a:spcPct val="150000"/>
              </a:lnSpc>
            </a:pP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kumimoji="0" lang="zh-TW" altLang="en-US"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佛</a:t>
            </a:r>
            <a:r>
              <a:rPr lang="zh-TW" altLang="en-US" sz="2800" b="1" kern="0" dirty="0">
                <a:solidFill>
                  <a:srgbClr val="7030A0"/>
                </a:solidFill>
                <a:latin typeface="微軟正黑體" panose="020B0604030504040204" pitchFamily="34" charset="-120"/>
                <a:ea typeface="微軟正黑體" panose="020B0604030504040204" pitchFamily="34" charset="-120"/>
                <a:cs typeface="Open Sans"/>
                <a:sym typeface="Open Sans"/>
              </a:rPr>
              <a:t>化</a:t>
            </a:r>
            <a:r>
              <a:rPr kumimoji="0" lang="zh-TW" altLang="en-US"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教育、家校溝通</a:t>
            </a: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lang="zh-TW" altLang="en-US" sz="2800" b="1" kern="0" dirty="0">
                <a:solidFill>
                  <a:schemeClr val="bg2"/>
                </a:solidFill>
                <a:latin typeface="微軟正黑體" panose="020B0604030504040204" pitchFamily="34" charset="-120"/>
                <a:ea typeface="微軟正黑體" panose="020B0604030504040204" pitchFamily="34" charset="-120"/>
              </a:rPr>
              <a:t>何應倫助理副校長</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gn="r">
              <a:lnSpc>
                <a:spcPct val="150000"/>
              </a:lnSpc>
            </a:pP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資訊科技組</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chemeClr val="bg2"/>
                </a:solidFill>
                <a:latin typeface="微軟正黑體" panose="020B0604030504040204" pitchFamily="34" charset="-120"/>
                <a:ea typeface="微軟正黑體" panose="020B0604030504040204" pitchFamily="34" charset="-120"/>
              </a:rPr>
              <a:t>杜子基老師</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gn="r">
              <a:lnSpc>
                <a:spcPct val="150000"/>
              </a:lnSpc>
            </a:pP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中文科</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chemeClr val="bg2"/>
                </a:solidFill>
                <a:latin typeface="微軟正黑體" panose="020B0604030504040204" pitchFamily="34" charset="-120"/>
                <a:ea typeface="微軟正黑體" panose="020B0604030504040204" pitchFamily="34" charset="-120"/>
              </a:rPr>
              <a:t>李琪老師</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gn="r">
              <a:lnSpc>
                <a:spcPct val="150000"/>
              </a:lnSpc>
            </a:pP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lang="zh-TW" altLang="en-US" sz="2800" b="1" kern="0" dirty="0">
                <a:solidFill>
                  <a:srgbClr val="7030A0"/>
                </a:solidFill>
                <a:latin typeface="微軟正黑體" panose="020B0604030504040204" pitchFamily="34" charset="-120"/>
                <a:ea typeface="微軟正黑體" panose="020B0604030504040204" pitchFamily="34" charset="-120"/>
                <a:cs typeface="Open Sans"/>
                <a:sym typeface="Open Sans"/>
              </a:rPr>
              <a:t>常識科</a:t>
            </a: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lang="zh-TW" altLang="en-US" sz="2800" b="1" kern="0" dirty="0">
                <a:latin typeface="微軟正黑體" panose="020B0604030504040204" pitchFamily="34" charset="-120"/>
                <a:ea typeface="微軟正黑體" panose="020B0604030504040204" pitchFamily="34" charset="-120"/>
                <a:cs typeface="Open Sans"/>
                <a:sym typeface="Open Sans"/>
              </a:rPr>
              <a:t>李詠彤</a:t>
            </a:r>
            <a:r>
              <a:rPr kumimoji="0" lang="zh-TW" alt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老師</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p:txBody>
      </p:sp>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國家安全教育組統籌成員：</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 name="副標題 1">
            <a:extLst>
              <a:ext uri="{FF2B5EF4-FFF2-40B4-BE49-F238E27FC236}">
                <a16:creationId xmlns:a16="http://schemas.microsoft.com/office/drawing/2014/main" id="{10FE8742-5810-4DB5-86B3-5D810EEEEF62}"/>
              </a:ext>
            </a:extLst>
          </p:cNvPr>
          <p:cNvSpPr txBox="1">
            <a:spLocks/>
          </p:cNvSpPr>
          <p:nvPr/>
        </p:nvSpPr>
        <p:spPr>
          <a:xfrm flipH="1">
            <a:off x="6331669" y="1706894"/>
            <a:ext cx="5696932" cy="445545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571500" lvl="1">
              <a:lnSpc>
                <a:spcPct val="150000"/>
              </a:lnSpc>
            </a:pPr>
            <a:r>
              <a:rPr lang="zh-TW" altLang="en-US" sz="2800" b="1" kern="0" dirty="0">
                <a:solidFill>
                  <a:schemeClr val="bg2"/>
                </a:solidFill>
                <a:latin typeface="微軟正黑體" panose="020B0604030504040204" pitchFamily="34" charset="-120"/>
                <a:ea typeface="微軟正黑體" panose="020B0604030504040204" pitchFamily="34" charset="-120"/>
              </a:rPr>
              <a:t>施建源副校長</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cs typeface="Open Sans"/>
                <a:sym typeface="Open Sans"/>
              </a:rPr>
              <a:t>校風與學生支援</a:t>
            </a:r>
            <a:r>
              <a:rPr lang="en-US" altLang="zh-TW" sz="2800" b="1" kern="0" dirty="0">
                <a:solidFill>
                  <a:srgbClr val="7030A0"/>
                </a:solidFill>
                <a:latin typeface="微軟正黑體" panose="020B0604030504040204" pitchFamily="34" charset="-120"/>
                <a:ea typeface="微軟正黑體" panose="020B0604030504040204" pitchFamily="34" charset="-120"/>
              </a:rPr>
              <a:t>)</a:t>
            </a:r>
          </a:p>
          <a:p>
            <a:pPr marL="571500" lvl="1">
              <a:lnSpc>
                <a:spcPct val="150000"/>
              </a:lnSpc>
            </a:pPr>
            <a:r>
              <a:rPr lang="zh-TW" altLang="en-US" sz="2800" b="1" kern="0" dirty="0">
                <a:solidFill>
                  <a:schemeClr val="bg2"/>
                </a:solidFill>
                <a:latin typeface="微軟正黑體" panose="020B0604030504040204" pitchFamily="34" charset="-120"/>
                <a:ea typeface="微軟正黑體" panose="020B0604030504040204" pitchFamily="34" charset="-120"/>
              </a:rPr>
              <a:t>何鳳珠副校長</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學與教</a:t>
            </a:r>
            <a:r>
              <a:rPr lang="en-US" altLang="zh-TW" sz="2800" b="1" kern="0" dirty="0">
                <a:solidFill>
                  <a:srgbClr val="7030A0"/>
                </a:solidFill>
                <a:latin typeface="微軟正黑體" panose="020B0604030504040204" pitchFamily="34" charset="-120"/>
                <a:ea typeface="微軟正黑體" panose="020B0604030504040204" pitchFamily="34" charset="-120"/>
              </a:rPr>
              <a:t>)</a:t>
            </a:r>
          </a:p>
          <a:p>
            <a:pPr marL="571500" lvl="1">
              <a:lnSpc>
                <a:spcPct val="150000"/>
              </a:lnSpc>
            </a:pPr>
            <a:r>
              <a:rPr lang="zh-TW" altLang="en-US" sz="2800" b="1" kern="0" dirty="0">
                <a:solidFill>
                  <a:schemeClr val="bg2"/>
                </a:solidFill>
                <a:latin typeface="微軟正黑體" panose="020B0604030504040204" pitchFamily="34" charset="-120"/>
                <a:ea typeface="微軟正黑體" panose="020B0604030504040204" pitchFamily="34" charset="-120"/>
              </a:rPr>
              <a:t>莊凱熙主任</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價值觀教育</a:t>
            </a:r>
            <a:r>
              <a:rPr lang="en-US" altLang="zh-TW" sz="2800" b="1" kern="0" dirty="0">
                <a:solidFill>
                  <a:srgbClr val="7030A0"/>
                </a:solidFill>
                <a:latin typeface="微軟正黑體" panose="020B0604030504040204" pitchFamily="34" charset="-120"/>
                <a:ea typeface="微軟正黑體" panose="020B0604030504040204" pitchFamily="34" charset="-120"/>
              </a:rPr>
              <a:t>)</a:t>
            </a:r>
          </a:p>
          <a:p>
            <a:pPr marL="571500" lvl="1">
              <a:lnSpc>
                <a:spcPct val="150000"/>
              </a:lnSpc>
            </a:pPr>
            <a:r>
              <a:rPr lang="zh-TW" altLang="en-US" sz="2800" b="1" kern="0" dirty="0">
                <a:latin typeface="微軟正黑體" panose="020B0604030504040204" pitchFamily="34" charset="-120"/>
                <a:ea typeface="微軟正黑體" panose="020B0604030504040204" pitchFamily="34" charset="-120"/>
              </a:rPr>
              <a:t>陳曉施老師</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環保組</a:t>
            </a:r>
            <a:r>
              <a:rPr lang="en-US" altLang="zh-TW" sz="2800" b="1" kern="0" dirty="0">
                <a:solidFill>
                  <a:srgbClr val="7030A0"/>
                </a:solidFill>
                <a:latin typeface="微軟正黑體" panose="020B0604030504040204" pitchFamily="34" charset="-120"/>
                <a:ea typeface="微軟正黑體" panose="020B0604030504040204" pitchFamily="34" charset="-120"/>
              </a:rPr>
              <a:t>)</a:t>
            </a:r>
            <a:endParaRPr lang="en-US" altLang="zh-TW" sz="2800" b="1" kern="0" dirty="0">
              <a:solidFill>
                <a:schemeClr val="bg2"/>
              </a:solidFill>
              <a:latin typeface="微軟正黑體" panose="020B0604030504040204" pitchFamily="34" charset="-120"/>
              <a:ea typeface="微軟正黑體" panose="020B0604030504040204" pitchFamily="34" charset="-120"/>
            </a:endParaRPr>
          </a:p>
          <a:p>
            <a:pPr marL="571500" lvl="1">
              <a:lnSpc>
                <a:spcPct val="150000"/>
              </a:lnSpc>
            </a:pPr>
            <a:r>
              <a:rPr lang="zh-TW" altLang="en-US" sz="2800" b="1" kern="0" dirty="0">
                <a:solidFill>
                  <a:schemeClr val="bg2"/>
                </a:solidFill>
                <a:latin typeface="微軟正黑體" panose="020B0604030504040204" pitchFamily="34" charset="-120"/>
                <a:ea typeface="微軟正黑體" panose="020B0604030504040204" pitchFamily="34" charset="-120"/>
              </a:rPr>
              <a:t>熊靜蓮老師</a:t>
            </a:r>
            <a:r>
              <a:rPr lang="en-US" altLang="zh-TW" sz="2800" b="1" kern="0" dirty="0">
                <a:solidFill>
                  <a:srgbClr val="7030A0"/>
                </a:solidFill>
                <a:latin typeface="微軟正黑體" panose="020B0604030504040204" pitchFamily="34" charset="-120"/>
                <a:ea typeface="微軟正黑體" panose="020B0604030504040204" pitchFamily="34" charset="-120"/>
              </a:rPr>
              <a:t>(</a:t>
            </a:r>
            <a:r>
              <a:rPr lang="zh-TW" altLang="en-US" sz="2800" b="1" kern="0" dirty="0">
                <a:solidFill>
                  <a:srgbClr val="7030A0"/>
                </a:solidFill>
                <a:latin typeface="微軟正黑體" panose="020B0604030504040204" pitchFamily="34" charset="-120"/>
                <a:ea typeface="微軟正黑體" panose="020B0604030504040204" pitchFamily="34" charset="-120"/>
              </a:rPr>
              <a:t>普通話科</a:t>
            </a:r>
            <a:r>
              <a:rPr lang="en-US" altLang="zh-TW" sz="2800" b="1" kern="0" dirty="0">
                <a:solidFill>
                  <a:srgbClr val="7030A0"/>
                </a:solidFill>
                <a:latin typeface="微軟正黑體" panose="020B0604030504040204" pitchFamily="34" charset="-120"/>
                <a:ea typeface="微軟正黑體" panose="020B0604030504040204" pitchFamily="34" charset="-120"/>
              </a:rPr>
              <a:t>)</a:t>
            </a:r>
            <a:endParaRPr lang="en-US" altLang="zh-TW" sz="2800" b="1" kern="0" dirty="0">
              <a:latin typeface="微軟正黑體" panose="020B0604030504040204" pitchFamily="34" charset="-120"/>
              <a:ea typeface="微軟正黑體" panose="020B0604030504040204" pitchFamily="34" charset="-120"/>
              <a:cs typeface="Open Sans"/>
              <a:sym typeface="Open Sans"/>
            </a:endParaRPr>
          </a:p>
          <a:p>
            <a:pPr marL="571500" lvl="1">
              <a:lnSpc>
                <a:spcPct val="150000"/>
              </a:lnSpc>
            </a:pPr>
            <a:r>
              <a:rPr kumimoji="0" lang="zh-TW" alt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Open Sans"/>
                <a:sym typeface="Open Sans"/>
              </a:rPr>
              <a:t>劉珏琳老師</a:t>
            </a: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r>
              <a:rPr kumimoji="0" lang="zh-TW" altLang="en-US"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視藝科</a:t>
            </a:r>
            <a:r>
              <a:rPr kumimoji="0" lang="en-US" altLang="zh-TW" sz="28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Open Sans"/>
                <a:sym typeface="Open Sans"/>
              </a:rPr>
              <a:t>)</a:t>
            </a:r>
            <a:endParaRPr lang="en-US" altLang="zh-TW" sz="2800" b="1" kern="0"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1258437"/>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2698507563"/>
              </p:ext>
            </p:extLst>
          </p:nvPr>
        </p:nvGraphicFramePr>
        <p:xfrm>
          <a:off x="960001" y="1592146"/>
          <a:ext cx="10271999" cy="1836854"/>
        </p:xfrm>
        <a:graphic>
          <a:graphicData uri="http://schemas.openxmlformats.org/drawingml/2006/table">
            <a:tbl>
              <a:tblPr firstRow="1" bandRow="1">
                <a:tableStyleId>{5C22544A-7EE6-4342-B048-85BDC9FD1C3A}</a:tableStyleId>
              </a:tblPr>
              <a:tblGrid>
                <a:gridCol w="2097235">
                  <a:extLst>
                    <a:ext uri="{9D8B030D-6E8A-4147-A177-3AD203B41FA5}">
                      <a16:colId xmlns:a16="http://schemas.microsoft.com/office/drawing/2014/main" val="3592253587"/>
                    </a:ext>
                  </a:extLst>
                </a:gridCol>
                <a:gridCol w="2521528">
                  <a:extLst>
                    <a:ext uri="{9D8B030D-6E8A-4147-A177-3AD203B41FA5}">
                      <a16:colId xmlns:a16="http://schemas.microsoft.com/office/drawing/2014/main" val="3648081788"/>
                    </a:ext>
                  </a:extLst>
                </a:gridCol>
                <a:gridCol w="5653236">
                  <a:extLst>
                    <a:ext uri="{9D8B030D-6E8A-4147-A177-3AD203B41FA5}">
                      <a16:colId xmlns:a16="http://schemas.microsoft.com/office/drawing/2014/main" val="166293995"/>
                    </a:ext>
                  </a:extLst>
                </a:gridCol>
              </a:tblGrid>
              <a:tr h="648134">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571883">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5</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1</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勞動節</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marL="342900" indent="-342900" algn="l">
                        <a:buFont typeface="Arial" panose="020B0604020202020204" pitchFamily="34" charset="0"/>
                        <a:buChar char="•"/>
                      </a:pPr>
                      <a:r>
                        <a:rPr lang="zh-TW" altLang="en-US" sz="1800" dirty="0">
                          <a:solidFill>
                            <a:schemeClr val="tx1"/>
                          </a:solidFill>
                          <a:latin typeface="標楷體" panose="03000509000000000000" pitchFamily="65" charset="-120"/>
                          <a:ea typeface="標楷體" panose="03000509000000000000" pitchFamily="65" charset="-120"/>
                        </a:rPr>
                        <a:t>於</a:t>
                      </a:r>
                      <a:r>
                        <a:rPr lang="en-US" altLang="zh-TW" sz="1800" dirty="0">
                          <a:solidFill>
                            <a:schemeClr val="tx1"/>
                          </a:solidFill>
                          <a:latin typeface="標楷體" panose="03000509000000000000" pitchFamily="65" charset="-120"/>
                          <a:ea typeface="標楷體" panose="03000509000000000000" pitchFamily="65" charset="-120"/>
                        </a:rPr>
                        <a:t>4</a:t>
                      </a:r>
                      <a:r>
                        <a:rPr lang="zh-TW" altLang="en-US" sz="1800" dirty="0">
                          <a:solidFill>
                            <a:schemeClr val="tx1"/>
                          </a:solidFill>
                          <a:latin typeface="標楷體" panose="03000509000000000000" pitchFamily="65" charset="-120"/>
                          <a:ea typeface="標楷體" panose="03000509000000000000" pitchFamily="65" charset="-120"/>
                        </a:rPr>
                        <a:t>月</a:t>
                      </a:r>
                      <a:r>
                        <a:rPr lang="en-US" altLang="zh-TW" sz="1800" dirty="0">
                          <a:solidFill>
                            <a:schemeClr val="tx1"/>
                          </a:solidFill>
                          <a:latin typeface="標楷體" panose="03000509000000000000" pitchFamily="65" charset="-120"/>
                          <a:ea typeface="標楷體" panose="03000509000000000000" pitchFamily="65" charset="-120"/>
                        </a:rPr>
                        <a:t>26</a:t>
                      </a:r>
                      <a:r>
                        <a:rPr lang="zh-TW" altLang="en-US" sz="1800" dirty="0">
                          <a:solidFill>
                            <a:schemeClr val="tx1"/>
                          </a:solidFill>
                          <a:latin typeface="標楷體" panose="03000509000000000000" pitchFamily="65" charset="-120"/>
                          <a:ea typeface="標楷體" panose="03000509000000000000" pitchFamily="65" charset="-120"/>
                        </a:rPr>
                        <a:t>日早會進行「國旗下的對話」，向學生講解勞動節的起源及意義，並着學生反思中國人的勞動精神，明白通過勤勞學習，才可以實踐個人目標，獲得成就感和自信心。</a:t>
                      </a:r>
                      <a:endParaRPr lang="en-US" altLang="zh-TW"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258486917"/>
                  </a:ext>
                </a:extLst>
              </a:tr>
            </a:tbl>
          </a:graphicData>
        </a:graphic>
      </p:graphicFrame>
      <p:pic>
        <p:nvPicPr>
          <p:cNvPr id="7" name="圖片 6" descr="一張含有 文字, 服裝, 人員, 室內 的圖片&#10;&#10;自動產生的描述">
            <a:extLst>
              <a:ext uri="{FF2B5EF4-FFF2-40B4-BE49-F238E27FC236}">
                <a16:creationId xmlns:a16="http://schemas.microsoft.com/office/drawing/2014/main" id="{C294313B-31D9-639B-7E49-E1291A473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362" y="3672743"/>
            <a:ext cx="3952009" cy="2634673"/>
          </a:xfrm>
          <a:prstGeom prst="rect">
            <a:avLst/>
          </a:prstGeom>
        </p:spPr>
      </p:pic>
      <p:pic>
        <p:nvPicPr>
          <p:cNvPr id="9" name="圖片 8" descr="一張含有 文字, 服裝, 人員, 室內 的圖片&#10;&#10;自動產生的描述">
            <a:extLst>
              <a:ext uri="{FF2B5EF4-FFF2-40B4-BE49-F238E27FC236}">
                <a16:creationId xmlns:a16="http://schemas.microsoft.com/office/drawing/2014/main" id="{3E84E0D9-9F97-FE41-EE4C-5B1027EA2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091" y="3672743"/>
            <a:ext cx="3952009" cy="2634673"/>
          </a:xfrm>
          <a:prstGeom prst="rect">
            <a:avLst/>
          </a:prstGeom>
        </p:spPr>
      </p:pic>
    </p:spTree>
    <p:extLst>
      <p:ext uri="{BB962C8B-B14F-4D97-AF65-F5344CB8AC3E}">
        <p14:creationId xmlns:p14="http://schemas.microsoft.com/office/powerpoint/2010/main" val="244941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2252934687"/>
              </p:ext>
            </p:extLst>
          </p:nvPr>
        </p:nvGraphicFramePr>
        <p:xfrm>
          <a:off x="960000" y="1618055"/>
          <a:ext cx="10406091" cy="1958774"/>
        </p:xfrm>
        <a:graphic>
          <a:graphicData uri="http://schemas.openxmlformats.org/drawingml/2006/table">
            <a:tbl>
              <a:tblPr firstRow="1" bandRow="1">
                <a:tableStyleId>{5C22544A-7EE6-4342-B048-85BDC9FD1C3A}</a:tableStyleId>
              </a:tblPr>
              <a:tblGrid>
                <a:gridCol w="1775501">
                  <a:extLst>
                    <a:ext uri="{9D8B030D-6E8A-4147-A177-3AD203B41FA5}">
                      <a16:colId xmlns:a16="http://schemas.microsoft.com/office/drawing/2014/main" val="3592253587"/>
                    </a:ext>
                  </a:extLst>
                </a:gridCol>
                <a:gridCol w="3183518">
                  <a:extLst>
                    <a:ext uri="{9D8B030D-6E8A-4147-A177-3AD203B41FA5}">
                      <a16:colId xmlns:a16="http://schemas.microsoft.com/office/drawing/2014/main" val="3648081788"/>
                    </a:ext>
                  </a:extLst>
                </a:gridCol>
                <a:gridCol w="5447072">
                  <a:extLst>
                    <a:ext uri="{9D8B030D-6E8A-4147-A177-3AD203B41FA5}">
                      <a16:colId xmlns:a16="http://schemas.microsoft.com/office/drawing/2014/main" val="166293995"/>
                    </a:ext>
                  </a:extLst>
                </a:gridCol>
              </a:tblGrid>
              <a:tr h="648134">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571883">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6</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30</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香港國安法</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頒布四周年</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just"/>
                      <a:r>
                        <a:rPr lang="zh-TW" altLang="en-US" sz="2000" dirty="0">
                          <a:solidFill>
                            <a:schemeClr val="tx1"/>
                          </a:solidFill>
                          <a:latin typeface="標楷體" panose="03000509000000000000" pitchFamily="65" charset="-120"/>
                          <a:ea typeface="標楷體" panose="03000509000000000000" pitchFamily="65" charset="-120"/>
                        </a:rPr>
                        <a:t>於</a:t>
                      </a:r>
                      <a:r>
                        <a:rPr lang="en-US" altLang="zh-TW" sz="2000" dirty="0">
                          <a:solidFill>
                            <a:schemeClr val="tx1"/>
                          </a:solidFill>
                          <a:latin typeface="標楷體" panose="03000509000000000000" pitchFamily="65" charset="-120"/>
                          <a:ea typeface="標楷體" panose="03000509000000000000" pitchFamily="65" charset="-120"/>
                        </a:rPr>
                        <a:t>6</a:t>
                      </a:r>
                      <a:r>
                        <a:rPr lang="zh-TW" altLang="en-US" sz="2000" dirty="0">
                          <a:solidFill>
                            <a:schemeClr val="tx1"/>
                          </a:solidFill>
                          <a:latin typeface="標楷體" panose="03000509000000000000" pitchFamily="65" charset="-120"/>
                          <a:ea typeface="標楷體" panose="03000509000000000000" pitchFamily="65" charset="-120"/>
                        </a:rPr>
                        <a:t>月</a:t>
                      </a:r>
                      <a:r>
                        <a:rPr lang="en-US" altLang="zh-TW" sz="2000" dirty="0">
                          <a:solidFill>
                            <a:schemeClr val="tx1"/>
                          </a:solidFill>
                          <a:latin typeface="標楷體" panose="03000509000000000000" pitchFamily="65" charset="-120"/>
                          <a:ea typeface="標楷體" panose="03000509000000000000" pitchFamily="65" charset="-120"/>
                        </a:rPr>
                        <a:t>26</a:t>
                      </a:r>
                      <a:r>
                        <a:rPr lang="zh-TW" altLang="en-US" sz="2000" dirty="0">
                          <a:solidFill>
                            <a:schemeClr val="tx1"/>
                          </a:solidFill>
                          <a:latin typeface="標楷體" panose="03000509000000000000" pitchFamily="65" charset="-120"/>
                          <a:ea typeface="標楷體" panose="03000509000000000000" pitchFamily="65" charset="-120"/>
                        </a:rPr>
                        <a:t>日早會進行「國旗下的對話」，向學生講解</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香港國安法</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的立法背景和意義，提醒學生在維護國家安全的角色和責任，應當履行公民責任，保護我們美好的家園。</a:t>
                      </a:r>
                      <a:endParaRPr lang="en-US" altLang="zh-TW" sz="20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99461137"/>
                  </a:ext>
                </a:extLst>
              </a:tr>
            </a:tbl>
          </a:graphicData>
        </a:graphic>
      </p:graphicFrame>
      <p:pic>
        <p:nvPicPr>
          <p:cNvPr id="5" name="圖片 4" descr="一張含有 服裝, 文字, 人員, 室內 的圖片&#10;&#10;自動產生的描述">
            <a:extLst>
              <a:ext uri="{FF2B5EF4-FFF2-40B4-BE49-F238E27FC236}">
                <a16:creationId xmlns:a16="http://schemas.microsoft.com/office/drawing/2014/main" id="{C3F79AF8-74BE-6C40-E781-E91E6E0D3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00" y="3834472"/>
            <a:ext cx="4508500" cy="3005667"/>
          </a:xfrm>
          <a:prstGeom prst="rect">
            <a:avLst/>
          </a:prstGeom>
        </p:spPr>
      </p:pic>
      <p:pic>
        <p:nvPicPr>
          <p:cNvPr id="7" name="圖片 6" descr="一張含有 服裝, 人員, 文字, 人的臉孔 的圖片&#10;&#10;自動產生的描述">
            <a:extLst>
              <a:ext uri="{FF2B5EF4-FFF2-40B4-BE49-F238E27FC236}">
                <a16:creationId xmlns:a16="http://schemas.microsoft.com/office/drawing/2014/main" id="{38007FF6-C181-7B9B-89CD-6B99720EA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02" y="3847334"/>
            <a:ext cx="4515998" cy="3010665"/>
          </a:xfrm>
          <a:prstGeom prst="rect">
            <a:avLst/>
          </a:prstGeom>
        </p:spPr>
      </p:pic>
    </p:spTree>
    <p:extLst>
      <p:ext uri="{BB962C8B-B14F-4D97-AF65-F5344CB8AC3E}">
        <p14:creationId xmlns:p14="http://schemas.microsoft.com/office/powerpoint/2010/main" val="289693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4.</a:t>
            </a:r>
            <a:r>
              <a:rPr lang="zh-TW" altLang="en-US" sz="3200" dirty="0">
                <a:solidFill>
                  <a:srgbClr val="C00000"/>
                </a:solidFill>
                <a:latin typeface="標楷體" panose="03000509000000000000" pitchFamily="65" charset="-120"/>
                <a:ea typeface="標楷體" panose="03000509000000000000" pitchFamily="65" charset="-120"/>
              </a:rPr>
              <a:t>參考「國民教育</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活動規劃年曆」規劃校本活動</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5454ED9-609C-04CD-474B-7256035C6378}"/>
              </a:ext>
            </a:extLst>
          </p:cNvPr>
          <p:cNvGraphicFramePr>
            <a:graphicFrameLocks noGrp="1"/>
          </p:cNvGraphicFramePr>
          <p:nvPr>
            <p:extLst>
              <p:ext uri="{D42A27DB-BD31-4B8C-83A1-F6EECF244321}">
                <p14:modId xmlns:p14="http://schemas.microsoft.com/office/powerpoint/2010/main" val="3989786027"/>
              </p:ext>
            </p:extLst>
          </p:nvPr>
        </p:nvGraphicFramePr>
        <p:xfrm>
          <a:off x="960000" y="1608818"/>
          <a:ext cx="10406091" cy="1958774"/>
        </p:xfrm>
        <a:graphic>
          <a:graphicData uri="http://schemas.openxmlformats.org/drawingml/2006/table">
            <a:tbl>
              <a:tblPr firstRow="1" bandRow="1">
                <a:tableStyleId>{5C22544A-7EE6-4342-B048-85BDC9FD1C3A}</a:tableStyleId>
              </a:tblPr>
              <a:tblGrid>
                <a:gridCol w="1775501">
                  <a:extLst>
                    <a:ext uri="{9D8B030D-6E8A-4147-A177-3AD203B41FA5}">
                      <a16:colId xmlns:a16="http://schemas.microsoft.com/office/drawing/2014/main" val="3592253587"/>
                    </a:ext>
                  </a:extLst>
                </a:gridCol>
                <a:gridCol w="3183518">
                  <a:extLst>
                    <a:ext uri="{9D8B030D-6E8A-4147-A177-3AD203B41FA5}">
                      <a16:colId xmlns:a16="http://schemas.microsoft.com/office/drawing/2014/main" val="3648081788"/>
                    </a:ext>
                  </a:extLst>
                </a:gridCol>
                <a:gridCol w="5447072">
                  <a:extLst>
                    <a:ext uri="{9D8B030D-6E8A-4147-A177-3AD203B41FA5}">
                      <a16:colId xmlns:a16="http://schemas.microsoft.com/office/drawing/2014/main" val="166293995"/>
                    </a:ext>
                  </a:extLst>
                </a:gridCol>
              </a:tblGrid>
              <a:tr h="648134">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日期</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重要日子</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tx1"/>
                          </a:solidFill>
                          <a:latin typeface="標楷體" panose="03000509000000000000" pitchFamily="65" charset="-120"/>
                          <a:ea typeface="標楷體" panose="03000509000000000000" pitchFamily="65" charset="-120"/>
                        </a:rPr>
                        <a:t>校本活動</a:t>
                      </a:r>
                      <a:endParaRPr lang="zh-HK" altLang="en-US" sz="28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2149514"/>
                  </a:ext>
                </a:extLst>
              </a:tr>
              <a:tr h="571883">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7</a:t>
                      </a:r>
                      <a:r>
                        <a:rPr lang="zh-TW" altLang="en-US" sz="2400" dirty="0">
                          <a:solidFill>
                            <a:schemeClr val="tx1"/>
                          </a:solidFill>
                          <a:latin typeface="標楷體" panose="03000509000000000000" pitchFamily="65" charset="-120"/>
                          <a:ea typeface="標楷體" panose="03000509000000000000" pitchFamily="65" charset="-120"/>
                        </a:rPr>
                        <a:t>月</a:t>
                      </a:r>
                      <a:r>
                        <a:rPr lang="en-US" altLang="zh-TW" sz="2400" dirty="0">
                          <a:solidFill>
                            <a:schemeClr val="tx1"/>
                          </a:solidFill>
                          <a:latin typeface="標楷體" panose="03000509000000000000" pitchFamily="65" charset="-120"/>
                          <a:ea typeface="標楷體" panose="03000509000000000000" pitchFamily="65" charset="-120"/>
                        </a:rPr>
                        <a:t>1</a:t>
                      </a:r>
                      <a:r>
                        <a:rPr lang="zh-TW" altLang="en-US" sz="2400" dirty="0">
                          <a:solidFill>
                            <a:schemeClr val="tx1"/>
                          </a:solidFill>
                          <a:latin typeface="標楷體" panose="03000509000000000000" pitchFamily="65" charset="-120"/>
                          <a:ea typeface="標楷體" panose="03000509000000000000" pitchFamily="65" charset="-120"/>
                        </a:rPr>
                        <a:t>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sz="2400" dirty="0">
                          <a:solidFill>
                            <a:schemeClr val="tx1"/>
                          </a:solidFill>
                          <a:latin typeface="標楷體" panose="03000509000000000000" pitchFamily="65" charset="-120"/>
                          <a:ea typeface="標楷體" panose="03000509000000000000" pitchFamily="65" charset="-120"/>
                        </a:rPr>
                        <a:t>香港特別行政區成立</a:t>
                      </a:r>
                      <a:r>
                        <a:rPr lang="en-US" altLang="zh-TW" sz="2400" dirty="0">
                          <a:solidFill>
                            <a:schemeClr val="tx1"/>
                          </a:solidFill>
                          <a:latin typeface="標楷體" panose="03000509000000000000" pitchFamily="65" charset="-120"/>
                          <a:ea typeface="標楷體" panose="03000509000000000000" pitchFamily="65" charset="-120"/>
                        </a:rPr>
                        <a:t>27</a:t>
                      </a:r>
                      <a:r>
                        <a:rPr lang="zh-TW" altLang="en-US" sz="2400" dirty="0">
                          <a:solidFill>
                            <a:schemeClr val="tx1"/>
                          </a:solidFill>
                          <a:latin typeface="標楷體" panose="03000509000000000000" pitchFamily="65" charset="-120"/>
                          <a:ea typeface="標楷體" panose="03000509000000000000" pitchFamily="65" charset="-120"/>
                        </a:rPr>
                        <a:t>周年紀念日</a:t>
                      </a:r>
                      <a:endParaRPr lang="zh-HK"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pPr algn="just"/>
                      <a:r>
                        <a:rPr lang="zh-TW" altLang="en-US" sz="2000" dirty="0">
                          <a:solidFill>
                            <a:schemeClr val="tx1"/>
                          </a:solidFill>
                          <a:latin typeface="標楷體" panose="03000509000000000000" pitchFamily="65" charset="-120"/>
                          <a:ea typeface="標楷體" panose="03000509000000000000" pitchFamily="65" charset="-120"/>
                        </a:rPr>
                        <a:t>於</a:t>
                      </a:r>
                      <a:r>
                        <a:rPr lang="en-US" altLang="zh-TW" sz="2000" dirty="0">
                          <a:solidFill>
                            <a:schemeClr val="tx1"/>
                          </a:solidFill>
                          <a:latin typeface="標楷體" panose="03000509000000000000" pitchFamily="65" charset="-120"/>
                          <a:ea typeface="標楷體" panose="03000509000000000000" pitchFamily="65" charset="-120"/>
                        </a:rPr>
                        <a:t>6</a:t>
                      </a:r>
                      <a:r>
                        <a:rPr lang="zh-TW" altLang="en-US" sz="2000" dirty="0">
                          <a:solidFill>
                            <a:schemeClr val="tx1"/>
                          </a:solidFill>
                          <a:latin typeface="標楷體" panose="03000509000000000000" pitchFamily="65" charset="-120"/>
                          <a:ea typeface="標楷體" panose="03000509000000000000" pitchFamily="65" charset="-120"/>
                        </a:rPr>
                        <a:t>月</a:t>
                      </a:r>
                      <a:r>
                        <a:rPr lang="en-US" altLang="zh-TW" sz="2000" dirty="0">
                          <a:solidFill>
                            <a:schemeClr val="tx1"/>
                          </a:solidFill>
                          <a:latin typeface="標楷體" panose="03000509000000000000" pitchFamily="65" charset="-120"/>
                          <a:ea typeface="標楷體" panose="03000509000000000000" pitchFamily="65" charset="-120"/>
                        </a:rPr>
                        <a:t>27</a:t>
                      </a:r>
                      <a:r>
                        <a:rPr lang="zh-TW" altLang="en-US" sz="2000" dirty="0">
                          <a:solidFill>
                            <a:schemeClr val="tx1"/>
                          </a:solidFill>
                          <a:latin typeface="標楷體" panose="03000509000000000000" pitchFamily="65" charset="-120"/>
                          <a:ea typeface="標楷體" panose="03000509000000000000" pitchFamily="65" charset="-120"/>
                        </a:rPr>
                        <a:t>日早會進行「國旗下的對話」，向學生講解香港回歸的歷史以及「一國兩制」的重要性，並設「慶祝香港回歸祖國</a:t>
                      </a:r>
                      <a:r>
                        <a:rPr lang="en-US" altLang="zh-TW" sz="2000" dirty="0">
                          <a:solidFill>
                            <a:schemeClr val="tx1"/>
                          </a:solidFill>
                          <a:latin typeface="標楷體" panose="03000509000000000000" pitchFamily="65" charset="-120"/>
                          <a:ea typeface="標楷體" panose="03000509000000000000" pitchFamily="65" charset="-120"/>
                        </a:rPr>
                        <a:t>27</a:t>
                      </a:r>
                      <a:r>
                        <a:rPr lang="zh-TW" altLang="en-US" sz="2000" dirty="0">
                          <a:solidFill>
                            <a:schemeClr val="tx1"/>
                          </a:solidFill>
                          <a:latin typeface="標楷體" panose="03000509000000000000" pitchFamily="65" charset="-120"/>
                          <a:ea typeface="標楷體" panose="03000509000000000000" pitchFamily="65" charset="-120"/>
                        </a:rPr>
                        <a:t>周年」網上校挑戰，提升學生對國家歷史的認識。</a:t>
                      </a:r>
                      <a:endParaRPr lang="en-US" altLang="zh-TW" sz="20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456060625"/>
                  </a:ext>
                </a:extLst>
              </a:tr>
            </a:tbl>
          </a:graphicData>
        </a:graphic>
      </p:graphicFrame>
    </p:spTree>
    <p:extLst>
      <p:ext uri="{BB962C8B-B14F-4D97-AF65-F5344CB8AC3E}">
        <p14:creationId xmlns:p14="http://schemas.microsoft.com/office/powerpoint/2010/main" val="288356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5.</a:t>
            </a:r>
            <a:r>
              <a:rPr lang="zh-TW" altLang="en-US" sz="3200" dirty="0">
                <a:solidFill>
                  <a:srgbClr val="C00000"/>
                </a:solidFill>
                <a:latin typeface="標楷體" panose="03000509000000000000" pitchFamily="65" charset="-120"/>
                <a:ea typeface="標楷體" panose="03000509000000000000" pitchFamily="65" charset="-120"/>
              </a:rPr>
              <a:t>參與</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憲法</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和</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基本法</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學生校園大使培訓計劃 </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sp>
        <p:nvSpPr>
          <p:cNvPr id="3" name="副標題 1">
            <a:extLst>
              <a:ext uri="{FF2B5EF4-FFF2-40B4-BE49-F238E27FC236}">
                <a16:creationId xmlns:a16="http://schemas.microsoft.com/office/drawing/2014/main" id="{F335D6FA-5457-ECF4-B629-F1EC3F556E78}"/>
              </a:ext>
            </a:extLst>
          </p:cNvPr>
          <p:cNvSpPr>
            <a:spLocks noGrp="1"/>
          </p:cNvSpPr>
          <p:nvPr>
            <p:ph type="subTitle" idx="1"/>
          </p:nvPr>
        </p:nvSpPr>
        <p:spPr>
          <a:xfrm flipH="1">
            <a:off x="806024" y="1787237"/>
            <a:ext cx="4578776" cy="4149436"/>
          </a:xfrm>
          <a:solidFill>
            <a:srgbClr val="FFFFCC"/>
          </a:solidFill>
          <a:ln w="28575">
            <a:solidFill>
              <a:srgbClr val="C00000"/>
            </a:solidFill>
          </a:ln>
        </p:spPr>
        <p:txBody>
          <a:bodyPr anchor="ctr"/>
          <a:lstStyle/>
          <a:p>
            <a:pPr lvl="0" algn="just">
              <a:lnSpc>
                <a:spcPct val="150000"/>
              </a:lnSpc>
              <a:buFont typeface="Wingdings" panose="05000000000000000000" pitchFamily="2" charset="2"/>
              <a:buChar char="l"/>
            </a:pPr>
            <a:r>
              <a:rPr lang="zh-TW" altLang="en-US" sz="2400" dirty="0">
                <a:latin typeface="標楷體" panose="03000509000000000000" pitchFamily="65" charset="-120"/>
                <a:ea typeface="標楷體" panose="03000509000000000000" pitchFamily="65" charset="-120"/>
              </a:rPr>
              <a:t>已挑選</a:t>
            </a:r>
            <a:r>
              <a:rPr lang="en-US" altLang="zh-TW" sz="2400" dirty="0">
                <a:latin typeface="標楷體" panose="03000509000000000000" pitchFamily="65" charset="-120"/>
                <a:ea typeface="標楷體" panose="03000509000000000000" pitchFamily="65" charset="-120"/>
              </a:rPr>
              <a:t>14</a:t>
            </a:r>
            <a:r>
              <a:rPr lang="zh-TW" altLang="en-US" sz="2400" dirty="0">
                <a:latin typeface="標楷體" panose="03000509000000000000" pitchFamily="65" charset="-120"/>
                <a:ea typeface="標楷體" panose="03000509000000000000" pitchFamily="65" charset="-120"/>
              </a:rPr>
              <a:t>位四至五年級學生成立</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憲法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基本法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學生校園大使；</a:t>
            </a:r>
            <a:endParaRPr lang="en-US" altLang="zh-TW" sz="2400" dirty="0">
              <a:latin typeface="標楷體" panose="03000509000000000000" pitchFamily="65" charset="-120"/>
              <a:ea typeface="標楷體" panose="03000509000000000000" pitchFamily="65" charset="-120"/>
            </a:endParaRPr>
          </a:p>
        </p:txBody>
      </p:sp>
      <p:pic>
        <p:nvPicPr>
          <p:cNvPr id="7" name="圖片 6" descr="一張含有 服裝, 人員, 足部穿著, 室內 的圖片&#10;&#10;自動產生的描述">
            <a:extLst>
              <a:ext uri="{FF2B5EF4-FFF2-40B4-BE49-F238E27FC236}">
                <a16:creationId xmlns:a16="http://schemas.microsoft.com/office/drawing/2014/main" id="{A084218E-8D51-FB43-9AAA-22D72758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395" y="1787237"/>
            <a:ext cx="5532581" cy="4149436"/>
          </a:xfrm>
          <a:prstGeom prst="rect">
            <a:avLst/>
          </a:prstGeom>
        </p:spPr>
      </p:pic>
    </p:spTree>
    <p:extLst>
      <p:ext uri="{BB962C8B-B14F-4D97-AF65-F5344CB8AC3E}">
        <p14:creationId xmlns:p14="http://schemas.microsoft.com/office/powerpoint/2010/main" val="6920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3200" dirty="0">
                <a:solidFill>
                  <a:srgbClr val="C00000"/>
                </a:solidFill>
                <a:latin typeface="標楷體" panose="03000509000000000000" pitchFamily="65" charset="-120"/>
                <a:ea typeface="標楷體" panose="03000509000000000000" pitchFamily="65" charset="-120"/>
              </a:rPr>
              <a:t>5.</a:t>
            </a:r>
            <a:r>
              <a:rPr lang="zh-TW" altLang="en-US" sz="3200" dirty="0">
                <a:solidFill>
                  <a:srgbClr val="C00000"/>
                </a:solidFill>
                <a:latin typeface="標楷體" panose="03000509000000000000" pitchFamily="65" charset="-120"/>
                <a:ea typeface="標楷體" panose="03000509000000000000" pitchFamily="65" charset="-120"/>
              </a:rPr>
              <a:t>參與</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憲法</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和</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基本法</a:t>
            </a:r>
            <a:r>
              <a:rPr lang="en-US" altLang="zh-TW" sz="3200" dirty="0">
                <a:solidFill>
                  <a:srgbClr val="C00000"/>
                </a:solidFill>
                <a:latin typeface="標楷體" panose="03000509000000000000" pitchFamily="65" charset="-120"/>
                <a:ea typeface="標楷體" panose="03000509000000000000" pitchFamily="65" charset="-120"/>
              </a:rPr>
              <a:t>》</a:t>
            </a:r>
            <a:r>
              <a:rPr lang="zh-TW" altLang="en-US" sz="3200" dirty="0">
                <a:solidFill>
                  <a:srgbClr val="C00000"/>
                </a:solidFill>
                <a:latin typeface="標楷體" panose="03000509000000000000" pitchFamily="65" charset="-120"/>
                <a:ea typeface="標楷體" panose="03000509000000000000" pitchFamily="65" charset="-120"/>
              </a:rPr>
              <a:t>學生校園大使培訓計劃 </a:t>
            </a:r>
            <a:endParaRPr lang="zh-HK" altLang="en-US" sz="3200" dirty="0">
              <a:solidFill>
                <a:srgbClr val="C00000"/>
              </a:solidFill>
              <a:latin typeface="微軟正黑體" panose="020B0604030504040204" pitchFamily="34" charset="-120"/>
              <a:ea typeface="微軟正黑體" panose="020B0604030504040204" pitchFamily="34" charset="-120"/>
            </a:endParaRPr>
          </a:p>
        </p:txBody>
      </p:sp>
      <p:sp>
        <p:nvSpPr>
          <p:cNvPr id="3" name="副標題 1">
            <a:extLst>
              <a:ext uri="{FF2B5EF4-FFF2-40B4-BE49-F238E27FC236}">
                <a16:creationId xmlns:a16="http://schemas.microsoft.com/office/drawing/2014/main" id="{F335D6FA-5457-ECF4-B629-F1EC3F556E78}"/>
              </a:ext>
            </a:extLst>
          </p:cNvPr>
          <p:cNvSpPr>
            <a:spLocks noGrp="1"/>
          </p:cNvSpPr>
          <p:nvPr>
            <p:ph type="subTitle" idx="1"/>
          </p:nvPr>
        </p:nvSpPr>
        <p:spPr>
          <a:xfrm flipH="1">
            <a:off x="806023" y="1671782"/>
            <a:ext cx="6943285" cy="4507345"/>
          </a:xfrm>
          <a:solidFill>
            <a:srgbClr val="FFFFCC"/>
          </a:solidFill>
          <a:ln w="28575">
            <a:solidFill>
              <a:srgbClr val="C00000"/>
            </a:solidFill>
          </a:ln>
        </p:spPr>
        <p:txBody>
          <a:bodyPr/>
          <a:lstStyle/>
          <a:p>
            <a:pPr marL="114300" lvl="0" indent="0" algn="just">
              <a:lnSpc>
                <a:spcPct val="150000"/>
              </a:lnSpc>
              <a:buNone/>
            </a:pPr>
            <a:r>
              <a:rPr lang="zh-TW" altLang="en-US" sz="2800" b="1" dirty="0">
                <a:solidFill>
                  <a:schemeClr val="tx1"/>
                </a:solidFill>
                <a:latin typeface="標楷體" panose="03000509000000000000" pitchFamily="65" charset="-120"/>
                <a:ea typeface="標楷體" panose="03000509000000000000" pitchFamily="65" charset="-120"/>
              </a:rPr>
              <a:t>培訓內容包括：</a:t>
            </a:r>
            <a:endParaRPr lang="en-US" altLang="zh-TW" sz="2800" b="1"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000" dirty="0">
                <a:solidFill>
                  <a:schemeClr val="tx1"/>
                </a:solidFill>
                <a:latin typeface="標楷體" panose="03000509000000000000" pitchFamily="65" charset="-120"/>
                <a:ea typeface="標楷體" panose="03000509000000000000" pitchFamily="65" charset="-120"/>
              </a:rPr>
              <a:t>網上共讀</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基本法</a:t>
            </a:r>
            <a:r>
              <a:rPr lang="en-US" altLang="zh-TW" sz="2000" dirty="0">
                <a:solidFill>
                  <a:schemeClr val="tx1"/>
                </a:solidFill>
                <a:latin typeface="標楷體" panose="03000509000000000000" pitchFamily="65" charset="-120"/>
                <a:ea typeface="標楷體" panose="03000509000000000000" pitchFamily="65" charset="-120"/>
              </a:rPr>
              <a:t>》(</a:t>
            </a:r>
            <a:r>
              <a:rPr lang="fr-FR" altLang="zh-TW" sz="2000" dirty="0">
                <a:solidFill>
                  <a:schemeClr val="tx1"/>
                </a:solidFill>
                <a:latin typeface="標楷體" panose="03000509000000000000" pitchFamily="65" charset="-120"/>
                <a:ea typeface="標楷體" panose="03000509000000000000" pitchFamily="65" charset="-120"/>
              </a:rPr>
              <a:t>GOOGLE CLASSROOM)</a:t>
            </a:r>
            <a:r>
              <a:rPr lang="zh-TW" altLang="en-US" sz="2000" dirty="0">
                <a:solidFill>
                  <a:schemeClr val="tx1"/>
                </a:solidFill>
                <a:latin typeface="標楷體" panose="03000509000000000000" pitchFamily="65" charset="-120"/>
                <a:ea typeface="標楷體" panose="03000509000000000000" pitchFamily="65" charset="-120"/>
              </a:rPr>
              <a:t>，完成教育城</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憲法</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及</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基本法</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網上課程</a:t>
            </a:r>
            <a:endParaRPr lang="en-US" altLang="zh-TW" sz="2000"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000" dirty="0">
                <a:solidFill>
                  <a:schemeClr val="tx1"/>
                </a:solidFill>
                <a:latin typeface="標楷體" panose="03000509000000000000" pitchFamily="65" charset="-120"/>
                <a:ea typeface="標楷體" panose="03000509000000000000" pitchFamily="65" charset="-120"/>
              </a:rPr>
              <a:t>跟隨升旗隊學習中式步操及升旗步驟</a:t>
            </a:r>
            <a:endParaRPr lang="en-US" altLang="zh-TW" sz="2000"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000" dirty="0">
                <a:solidFill>
                  <a:schemeClr val="tx1"/>
                </a:solidFill>
                <a:latin typeface="標楷體" panose="03000509000000000000" pitchFamily="65" charset="-120"/>
                <a:ea typeface="標楷體" panose="03000509000000000000" pitchFamily="65" charset="-120"/>
              </a:rPr>
              <a:t>參觀故宮博物館：「跨越時空。探索故宮」</a:t>
            </a:r>
            <a:endParaRPr lang="en-US" altLang="zh-TW" sz="2000"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000" dirty="0">
                <a:solidFill>
                  <a:schemeClr val="tx1"/>
                </a:solidFill>
                <a:latin typeface="標楷體" panose="03000509000000000000" pitchFamily="65" charset="-120"/>
                <a:ea typeface="標楷體" panose="03000509000000000000" pitchFamily="65" charset="-120"/>
              </a:rPr>
              <a:t>國家安全教育周：校本影片分享及海報展示</a:t>
            </a:r>
            <a:endParaRPr lang="en-US" altLang="zh-TW" sz="2000"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000" dirty="0">
                <a:solidFill>
                  <a:schemeClr val="tx1"/>
                </a:solidFill>
                <a:latin typeface="標楷體" panose="03000509000000000000" pitchFamily="65" charset="-120"/>
                <a:ea typeface="標楷體" panose="03000509000000000000" pitchFamily="65" charset="-120"/>
              </a:rPr>
              <a:t>觀賞國情電影及反思活動</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點點星光</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奪冠</a:t>
            </a:r>
            <a:r>
              <a:rPr lang="en-US" altLang="zh-TW" sz="2000" dirty="0">
                <a:solidFill>
                  <a:schemeClr val="tx1"/>
                </a:solidFill>
                <a:latin typeface="標楷體" panose="03000509000000000000" pitchFamily="65" charset="-120"/>
                <a:ea typeface="標楷體" panose="03000509000000000000" pitchFamily="65" charset="-120"/>
              </a:rPr>
              <a:t>》</a:t>
            </a:r>
          </a:p>
          <a:p>
            <a:pPr algn="just">
              <a:lnSpc>
                <a:spcPct val="150000"/>
              </a:lnSpc>
              <a:buFont typeface="Wingdings" panose="05000000000000000000" pitchFamily="2" charset="2"/>
              <a:buChar char="l"/>
            </a:pPr>
            <a:r>
              <a:rPr lang="zh-TW" altLang="en-US" sz="2000" dirty="0">
                <a:latin typeface="標楷體" panose="03000509000000000000" pitchFamily="65" charset="-120"/>
                <a:ea typeface="標楷體" panose="03000509000000000000" pitchFamily="65" charset="-120"/>
              </a:rPr>
              <a:t>根據教師觀察，學生積極投入各項活動，建議來年繼續參與。</a:t>
            </a:r>
            <a:endParaRPr lang="en-US" altLang="zh-TW" sz="2000" dirty="0">
              <a:latin typeface="標楷體" panose="03000509000000000000" pitchFamily="65" charset="-120"/>
              <a:ea typeface="標楷體" panose="03000509000000000000" pitchFamily="65" charset="-120"/>
            </a:endParaRPr>
          </a:p>
        </p:txBody>
      </p:sp>
      <p:pic>
        <p:nvPicPr>
          <p:cNvPr id="5" name="圖片 4" descr="一張含有 服裝, 人員, 足部穿著, 群組 的圖片&#10;&#10;自動產生的描述">
            <a:extLst>
              <a:ext uri="{FF2B5EF4-FFF2-40B4-BE49-F238E27FC236}">
                <a16:creationId xmlns:a16="http://schemas.microsoft.com/office/drawing/2014/main" id="{E748E837-DE4D-6ED2-D479-0C7E3B5C6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304" y="2385290"/>
            <a:ext cx="4110183" cy="3082637"/>
          </a:xfrm>
          <a:prstGeom prst="rect">
            <a:avLst/>
          </a:prstGeom>
        </p:spPr>
      </p:pic>
    </p:spTree>
    <p:extLst>
      <p:ext uri="{BB962C8B-B14F-4D97-AF65-F5344CB8AC3E}">
        <p14:creationId xmlns:p14="http://schemas.microsoft.com/office/powerpoint/2010/main" val="32664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F914-F4C0-CFAA-C1A2-E29CA5424FF2}"/>
            </a:ext>
          </a:extLst>
        </p:cNvPr>
        <p:cNvGrpSpPr/>
        <p:nvPr/>
      </p:nvGrpSpPr>
      <p:grpSpPr>
        <a:xfrm>
          <a:off x="0" y="0"/>
          <a:ext cx="0" cy="0"/>
          <a:chOff x="0" y="0"/>
          <a:chExt cx="0" cy="0"/>
        </a:xfrm>
      </p:grpSpPr>
      <p:sp>
        <p:nvSpPr>
          <p:cNvPr id="4" name="標題 1">
            <a:extLst>
              <a:ext uri="{FF2B5EF4-FFF2-40B4-BE49-F238E27FC236}">
                <a16:creationId xmlns:a16="http://schemas.microsoft.com/office/drawing/2014/main" id="{18CF8D14-0F66-65CE-8B7C-4789B099A4AF}"/>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dirty="0">
                <a:solidFill>
                  <a:srgbClr val="C00000"/>
                </a:solidFill>
                <a:latin typeface="標楷體" panose="03000509000000000000" pitchFamily="65" charset="-120"/>
                <a:ea typeface="標楷體" panose="03000509000000000000" pitchFamily="65" charset="-120"/>
              </a:rPr>
              <a:t>6.</a:t>
            </a:r>
            <a:r>
              <a:rPr lang="zh-TW" altLang="en-US" dirty="0">
                <a:solidFill>
                  <a:srgbClr val="C00000"/>
                </a:solidFill>
                <a:latin typeface="標楷體" panose="03000509000000000000" pitchFamily="65" charset="-120"/>
                <a:ea typeface="標楷體" panose="03000509000000000000" pitchFamily="65" charset="-120"/>
              </a:rPr>
              <a:t>午間播放</a:t>
            </a:r>
            <a:endParaRPr lang="zh-HK" altLang="en-US" dirty="0">
              <a:solidFill>
                <a:srgbClr val="C00000"/>
              </a:solidFill>
              <a:latin typeface="微軟正黑體" panose="020B0604030504040204" pitchFamily="34" charset="-120"/>
              <a:ea typeface="微軟正黑體" panose="020B0604030504040204" pitchFamily="34" charset="-120"/>
            </a:endParaRPr>
          </a:p>
        </p:txBody>
      </p:sp>
      <p:sp>
        <p:nvSpPr>
          <p:cNvPr id="3" name="副標題 1">
            <a:extLst>
              <a:ext uri="{FF2B5EF4-FFF2-40B4-BE49-F238E27FC236}">
                <a16:creationId xmlns:a16="http://schemas.microsoft.com/office/drawing/2014/main" id="{1D8D935C-A8C3-D1EC-A0BE-50641498BA9A}"/>
              </a:ext>
            </a:extLst>
          </p:cNvPr>
          <p:cNvSpPr>
            <a:spLocks noGrp="1"/>
          </p:cNvSpPr>
          <p:nvPr>
            <p:ph type="subTitle" idx="1"/>
          </p:nvPr>
        </p:nvSpPr>
        <p:spPr>
          <a:xfrm flipH="1">
            <a:off x="828836" y="2088776"/>
            <a:ext cx="10753564" cy="3801036"/>
          </a:xfrm>
          <a:solidFill>
            <a:srgbClr val="FFFFCC"/>
          </a:solidFill>
          <a:ln w="28575">
            <a:solidFill>
              <a:srgbClr val="C00000"/>
            </a:solidFill>
          </a:ln>
        </p:spPr>
        <p:txBody>
          <a:bodyPr/>
          <a:lstStyle/>
          <a:p>
            <a:pPr lvl="0" algn="just">
              <a:lnSpc>
                <a:spcPct val="150000"/>
              </a:lnSpc>
              <a:buFont typeface="Wingdings" panose="05000000000000000000" pitchFamily="2" charset="2"/>
              <a:buChar char="l"/>
            </a:pPr>
            <a:r>
              <a:rPr lang="zh-TW" altLang="en-US" sz="2400" dirty="0">
                <a:solidFill>
                  <a:schemeClr val="tx1"/>
                </a:solidFill>
                <a:latin typeface="標楷體" panose="03000509000000000000" pitchFamily="65" charset="-120"/>
                <a:ea typeface="標楷體" panose="03000509000000000000" pitchFamily="65" charset="-120"/>
              </a:rPr>
              <a:t>透過校園電視台：</a:t>
            </a:r>
            <a:r>
              <a:rPr lang="en-US" altLang="zh-TW" sz="2400" dirty="0">
                <a:solidFill>
                  <a:schemeClr val="tx1"/>
                </a:solidFill>
                <a:latin typeface="標楷體" panose="03000509000000000000" pitchFamily="65" charset="-120"/>
                <a:ea typeface="標楷體" panose="03000509000000000000" pitchFamily="65" charset="-120"/>
              </a:rPr>
              <a:t>Chi Hong Channel</a:t>
            </a:r>
            <a:r>
              <a:rPr lang="zh-TW" altLang="en-US" sz="2400" dirty="0">
                <a:solidFill>
                  <a:schemeClr val="tx1"/>
                </a:solidFill>
                <a:latin typeface="標楷體" panose="03000509000000000000" pitchFamily="65" charset="-120"/>
                <a:ea typeface="標楷體" panose="03000509000000000000" pitchFamily="65" charset="-120"/>
              </a:rPr>
              <a:t>播放影片；</a:t>
            </a:r>
            <a:endParaRPr lang="en-US" altLang="zh-TW" sz="2400" dirty="0">
              <a:solidFill>
                <a:schemeClr val="tx1"/>
              </a:solidFill>
              <a:latin typeface="標楷體" panose="03000509000000000000" pitchFamily="65" charset="-120"/>
              <a:ea typeface="標楷體" panose="03000509000000000000" pitchFamily="65" charset="-120"/>
            </a:endParaRPr>
          </a:p>
          <a:p>
            <a:pPr lvl="0" algn="just">
              <a:lnSpc>
                <a:spcPct val="150000"/>
              </a:lnSpc>
              <a:buFont typeface="Wingdings" panose="05000000000000000000" pitchFamily="2" charset="2"/>
              <a:buChar char="l"/>
            </a:pPr>
            <a:r>
              <a:rPr lang="zh-TW" altLang="en-US" sz="2400" dirty="0">
                <a:solidFill>
                  <a:schemeClr val="tx1"/>
                </a:solidFill>
                <a:latin typeface="標楷體" panose="03000509000000000000" pitchFamily="65" charset="-120"/>
                <a:ea typeface="標楷體" panose="03000509000000000000" pitchFamily="65" charset="-120"/>
              </a:rPr>
              <a:t>內容：</a:t>
            </a:r>
            <a:endParaRPr lang="en-US" altLang="zh-TW" sz="2400" dirty="0">
              <a:solidFill>
                <a:schemeClr val="tx1"/>
              </a:solidFill>
              <a:latin typeface="標楷體" panose="03000509000000000000" pitchFamily="65" charset="-120"/>
              <a:ea typeface="標楷體" panose="03000509000000000000" pitchFamily="65" charset="-120"/>
            </a:endParaRPr>
          </a:p>
          <a:p>
            <a:pPr marL="939800" lvl="1" indent="-342900" algn="just">
              <a:lnSpc>
                <a:spcPct val="150000"/>
              </a:lnSpc>
              <a:buFont typeface="Wingdings" panose="05000000000000000000" pitchFamily="2" charset="2"/>
              <a:buChar char="u"/>
            </a:pP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科技探索 城市創新動力</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a:solidFill>
                  <a:schemeClr val="tx1"/>
                </a:solidFill>
                <a:latin typeface="標楷體" panose="03000509000000000000" pitchFamily="65" charset="-120"/>
                <a:ea typeface="標楷體" panose="03000509000000000000" pitchFamily="65" charset="-120"/>
              </a:rPr>
              <a:t>系列影片；</a:t>
            </a:r>
            <a:endParaRPr lang="en-US" altLang="zh-TW" sz="2400" dirty="0">
              <a:solidFill>
                <a:schemeClr val="tx1"/>
              </a:solidFill>
              <a:latin typeface="標楷體" panose="03000509000000000000" pitchFamily="65" charset="-120"/>
              <a:ea typeface="標楷體" panose="03000509000000000000" pitchFamily="65" charset="-120"/>
            </a:endParaRPr>
          </a:p>
          <a:p>
            <a:pPr marL="939800" lvl="1" indent="-342900" algn="just">
              <a:lnSpc>
                <a:spcPct val="150000"/>
              </a:lnSpc>
              <a:buFont typeface="Wingdings" panose="05000000000000000000" pitchFamily="2" charset="2"/>
              <a:buChar char="u"/>
            </a:pPr>
            <a:r>
              <a:rPr lang="zh-TW" altLang="en-US" sz="2400" dirty="0">
                <a:solidFill>
                  <a:schemeClr val="tx1"/>
                </a:solidFill>
                <a:latin typeface="標楷體" panose="03000509000000000000" pitchFamily="65" charset="-120"/>
                <a:ea typeface="標楷體" panose="03000509000000000000" pitchFamily="65" charset="-120"/>
              </a:rPr>
              <a:t>中國地大物博，每個城市各有特色。學生透過影片認識各大城市如何透過創新應用和智慧科技，煥發新的活力和商機。</a:t>
            </a:r>
            <a:endParaRPr lang="en-US" altLang="zh-TW" sz="2400" dirty="0">
              <a:solidFill>
                <a:schemeClr val="tx1"/>
              </a:solidFill>
              <a:latin typeface="標楷體" panose="03000509000000000000" pitchFamily="65" charset="-120"/>
              <a:ea typeface="標楷體" panose="03000509000000000000" pitchFamily="65" charset="-120"/>
            </a:endParaRPr>
          </a:p>
        </p:txBody>
      </p:sp>
      <p:pic>
        <p:nvPicPr>
          <p:cNvPr id="1026" name="Picture 2" descr="科技探索城市創新動力- myTV SUPER">
            <a:extLst>
              <a:ext uri="{FF2B5EF4-FFF2-40B4-BE49-F238E27FC236}">
                <a16:creationId xmlns:a16="http://schemas.microsoft.com/office/drawing/2014/main" id="{3C01CB67-6B9F-BB1A-2096-03ECB04C3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64" y="2240974"/>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1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dirty="0">
                <a:solidFill>
                  <a:srgbClr val="C00000"/>
                </a:solidFill>
                <a:latin typeface="標楷體" panose="03000509000000000000" pitchFamily="65" charset="-120"/>
                <a:ea typeface="標楷體" panose="03000509000000000000" pitchFamily="65" charset="-120"/>
              </a:rPr>
              <a:t>7.</a:t>
            </a:r>
            <a:r>
              <a:rPr lang="zh-TW" altLang="en-US" dirty="0">
                <a:solidFill>
                  <a:srgbClr val="C00000"/>
                </a:solidFill>
                <a:latin typeface="標楷體" panose="03000509000000000000" pitchFamily="65" charset="-120"/>
                <a:ea typeface="標楷體" panose="03000509000000000000" pitchFamily="65" charset="-120"/>
              </a:rPr>
              <a:t>締結姊妹學校</a:t>
            </a:r>
            <a:endParaRPr lang="zh-HK" altLang="en-US" dirty="0">
              <a:solidFill>
                <a:srgbClr val="C00000"/>
              </a:solidFill>
              <a:latin typeface="微軟正黑體" panose="020B0604030504040204" pitchFamily="34" charset="-120"/>
              <a:ea typeface="微軟正黑體" panose="020B0604030504040204" pitchFamily="34" charset="-120"/>
            </a:endParaRPr>
          </a:p>
        </p:txBody>
      </p:sp>
      <p:sp>
        <p:nvSpPr>
          <p:cNvPr id="3" name="副標題 1">
            <a:extLst>
              <a:ext uri="{FF2B5EF4-FFF2-40B4-BE49-F238E27FC236}">
                <a16:creationId xmlns:a16="http://schemas.microsoft.com/office/drawing/2014/main" id="{F335D6FA-5457-ECF4-B629-F1EC3F556E78}"/>
              </a:ext>
            </a:extLst>
          </p:cNvPr>
          <p:cNvSpPr>
            <a:spLocks noGrp="1"/>
          </p:cNvSpPr>
          <p:nvPr>
            <p:ph type="subTitle" idx="1"/>
          </p:nvPr>
        </p:nvSpPr>
        <p:spPr>
          <a:xfrm flipH="1">
            <a:off x="806024" y="1586753"/>
            <a:ext cx="10534328" cy="2680448"/>
          </a:xfrm>
          <a:solidFill>
            <a:srgbClr val="FFFFCC"/>
          </a:solidFill>
          <a:ln w="28575">
            <a:solidFill>
              <a:srgbClr val="C00000"/>
            </a:solidFill>
          </a:ln>
        </p:spPr>
        <p:txBody>
          <a:bodyPr/>
          <a:lstStyle/>
          <a:p>
            <a:pPr lvl="0" algn="just">
              <a:buFont typeface="Wingdings" panose="05000000000000000000" pitchFamily="2" charset="2"/>
              <a:buChar char="l"/>
            </a:pPr>
            <a:r>
              <a:rPr lang="zh-TW" altLang="en-US" sz="3200" dirty="0">
                <a:solidFill>
                  <a:schemeClr val="tx1"/>
                </a:solidFill>
                <a:latin typeface="標楷體" panose="03000509000000000000" pitchFamily="65" charset="-120"/>
                <a:ea typeface="標楷體" panose="03000509000000000000" pitchFamily="65" charset="-120"/>
              </a:rPr>
              <a:t>本學年學校積極締結更多姊妹學校，包括：</a:t>
            </a:r>
            <a:r>
              <a:rPr lang="zh-TW" altLang="en-US" sz="3200" u="sng" dirty="0">
                <a:solidFill>
                  <a:schemeClr val="tx1"/>
                </a:solidFill>
                <a:latin typeface="標楷體" panose="03000509000000000000" pitchFamily="65" charset="-120"/>
                <a:ea typeface="標楷體" panose="03000509000000000000" pitchFamily="65" charset="-120"/>
              </a:rPr>
              <a:t>廈門市教育科學研究院附屬小學</a:t>
            </a:r>
            <a:r>
              <a:rPr lang="zh-TW" altLang="en-US" sz="3200" dirty="0">
                <a:solidFill>
                  <a:schemeClr val="tx1"/>
                </a:solidFill>
                <a:latin typeface="標楷體" panose="03000509000000000000" pitchFamily="65" charset="-120"/>
                <a:ea typeface="標楷體" panose="03000509000000000000" pitchFamily="65" charset="-120"/>
              </a:rPr>
              <a:t>、</a:t>
            </a:r>
            <a:r>
              <a:rPr lang="zh-TW" altLang="en-US" sz="3200" u="sng" dirty="0">
                <a:solidFill>
                  <a:schemeClr val="tx1"/>
                </a:solidFill>
                <a:latin typeface="標楷體" panose="03000509000000000000" pitchFamily="65" charset="-120"/>
                <a:ea typeface="標楷體" panose="03000509000000000000" pitchFamily="65" charset="-120"/>
              </a:rPr>
              <a:t>無錫市東林古運河小學</a:t>
            </a:r>
            <a:r>
              <a:rPr lang="zh-TW" altLang="en-US" sz="3200" dirty="0">
                <a:solidFill>
                  <a:schemeClr val="tx1"/>
                </a:solidFill>
                <a:latin typeface="標楷體" panose="03000509000000000000" pitchFamily="65" charset="-120"/>
                <a:ea typeface="標楷體" panose="03000509000000000000" pitchFamily="65" charset="-120"/>
              </a:rPr>
              <a:t>、</a:t>
            </a:r>
            <a:r>
              <a:rPr lang="zh-TW" altLang="en-US" sz="3200" u="sng" dirty="0">
                <a:solidFill>
                  <a:schemeClr val="tx1"/>
                </a:solidFill>
                <a:latin typeface="標楷體" panose="03000509000000000000" pitchFamily="65" charset="-120"/>
                <a:ea typeface="標楷體" panose="03000509000000000000" pitchFamily="65" charset="-120"/>
              </a:rPr>
              <a:t>深圳南山第二外國語學校</a:t>
            </a:r>
            <a:r>
              <a:rPr lang="en-US" altLang="zh-TW" sz="3200" u="sng" dirty="0">
                <a:solidFill>
                  <a:schemeClr val="tx1"/>
                </a:solidFill>
                <a:latin typeface="標楷體" panose="03000509000000000000" pitchFamily="65" charset="-120"/>
                <a:ea typeface="標楷體" panose="03000509000000000000" pitchFamily="65" charset="-120"/>
              </a:rPr>
              <a:t>(</a:t>
            </a:r>
            <a:r>
              <a:rPr lang="zh-TW" altLang="en-US" sz="3200" u="sng" dirty="0">
                <a:solidFill>
                  <a:schemeClr val="tx1"/>
                </a:solidFill>
                <a:latin typeface="標楷體" panose="03000509000000000000" pitchFamily="65" charset="-120"/>
                <a:ea typeface="標楷體" panose="03000509000000000000" pitchFamily="65" charset="-120"/>
              </a:rPr>
              <a:t>集團</a:t>
            </a:r>
            <a:r>
              <a:rPr lang="en-US" altLang="zh-TW" sz="3200" u="sng" dirty="0">
                <a:solidFill>
                  <a:schemeClr val="tx1"/>
                </a:solidFill>
                <a:latin typeface="標楷體" panose="03000509000000000000" pitchFamily="65" charset="-120"/>
                <a:ea typeface="標楷體" panose="03000509000000000000" pitchFamily="65" charset="-120"/>
              </a:rPr>
              <a:t>)</a:t>
            </a:r>
            <a:r>
              <a:rPr lang="zh-TW" altLang="en-US" sz="3200" u="sng" dirty="0">
                <a:solidFill>
                  <a:schemeClr val="tx1"/>
                </a:solidFill>
                <a:latin typeface="標楷體" panose="03000509000000000000" pitchFamily="65" charset="-120"/>
                <a:ea typeface="標楷體" panose="03000509000000000000" pitchFamily="65" charset="-120"/>
              </a:rPr>
              <a:t>平山學校</a:t>
            </a:r>
            <a:r>
              <a:rPr lang="zh-TW" altLang="en-US" sz="3200" dirty="0">
                <a:solidFill>
                  <a:schemeClr val="tx1"/>
                </a:solidFill>
                <a:latin typeface="標楷體" panose="03000509000000000000" pitchFamily="65" charset="-120"/>
                <a:ea typeface="標楷體" panose="03000509000000000000" pitchFamily="65" charset="-120"/>
              </a:rPr>
              <a:t>。</a:t>
            </a:r>
            <a:endParaRPr lang="en-US" altLang="zh-TW" sz="3200" dirty="0">
              <a:solidFill>
                <a:schemeClr val="tx1"/>
              </a:solidFill>
              <a:latin typeface="標楷體" panose="03000509000000000000" pitchFamily="65" charset="-120"/>
              <a:ea typeface="標楷體" panose="03000509000000000000" pitchFamily="65" charset="-120"/>
            </a:endParaRPr>
          </a:p>
          <a:p>
            <a:pPr lvl="0" algn="just">
              <a:buFont typeface="Wingdings" panose="05000000000000000000" pitchFamily="2" charset="2"/>
              <a:buChar char="l"/>
            </a:pPr>
            <a:r>
              <a:rPr lang="zh-TW" altLang="en-US" sz="3200" dirty="0">
                <a:solidFill>
                  <a:schemeClr val="tx1"/>
                </a:solidFill>
                <a:latin typeface="標楷體" panose="03000509000000000000" pitchFamily="65" charset="-120"/>
                <a:ea typeface="標楷體" panose="03000509000000000000" pitchFamily="65" charset="-120"/>
              </a:rPr>
              <a:t>透過締結姊妹學校，規劃兩地師生交流學習計劃，並加強兩校教師專業培訓。</a:t>
            </a:r>
            <a:endParaRPr lang="en-US" altLang="zh-TW" sz="3200" dirty="0">
              <a:solidFill>
                <a:schemeClr val="tx1"/>
              </a:solidFill>
              <a:latin typeface="標楷體" panose="03000509000000000000" pitchFamily="65" charset="-120"/>
              <a:ea typeface="標楷體" panose="03000509000000000000" pitchFamily="65" charset="-120"/>
            </a:endParaRPr>
          </a:p>
        </p:txBody>
      </p:sp>
      <p:pic>
        <p:nvPicPr>
          <p:cNvPr id="5" name="圖片 4" descr="一張含有 服裝, 文字, 人的臉孔, 人員 的圖片&#10;&#10;自動產生的描述">
            <a:extLst>
              <a:ext uri="{FF2B5EF4-FFF2-40B4-BE49-F238E27FC236}">
                <a16:creationId xmlns:a16="http://schemas.microsoft.com/office/drawing/2014/main" id="{C5679787-D054-F01D-3ACC-5C94BE382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253" y="4371975"/>
            <a:ext cx="3738282" cy="2492188"/>
          </a:xfrm>
          <a:prstGeom prst="rect">
            <a:avLst/>
          </a:prstGeom>
        </p:spPr>
      </p:pic>
      <p:pic>
        <p:nvPicPr>
          <p:cNvPr id="7" name="圖片 6" descr="一張含有 服裝, 文字, 人員, 人的臉孔 的圖片&#10;&#10;自動產生的描述">
            <a:extLst>
              <a:ext uri="{FF2B5EF4-FFF2-40B4-BE49-F238E27FC236}">
                <a16:creationId xmlns:a16="http://schemas.microsoft.com/office/drawing/2014/main" id="{EB61604B-A9A4-5CF4-2FB7-080B05C82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359" y="4371975"/>
            <a:ext cx="3314700" cy="2486025"/>
          </a:xfrm>
          <a:prstGeom prst="rect">
            <a:avLst/>
          </a:prstGeom>
        </p:spPr>
      </p:pic>
      <p:pic>
        <p:nvPicPr>
          <p:cNvPr id="2" name="圖片 1" descr="一張含有 服裝, 人員, 人的臉孔, 文字 的圖片&#10;&#10;自動產生的描述">
            <a:extLst>
              <a:ext uri="{FF2B5EF4-FFF2-40B4-BE49-F238E27FC236}">
                <a16:creationId xmlns:a16="http://schemas.microsoft.com/office/drawing/2014/main" id="{1406CADB-ECBA-98DF-E3F3-FF68049E9585}"/>
              </a:ext>
            </a:extLst>
          </p:cNvPr>
          <p:cNvPicPr>
            <a:picLocks noChangeAspect="1"/>
          </p:cNvPicPr>
          <p:nvPr/>
        </p:nvPicPr>
        <p:blipFill>
          <a:blip r:embed="rId4"/>
          <a:stretch>
            <a:fillRect/>
          </a:stretch>
        </p:blipFill>
        <p:spPr>
          <a:xfrm>
            <a:off x="594192" y="4371975"/>
            <a:ext cx="3308070" cy="2481053"/>
          </a:xfrm>
          <a:prstGeom prst="rect">
            <a:avLst/>
          </a:prstGeom>
          <a:ln>
            <a:noFill/>
          </a:ln>
          <a:effectLst>
            <a:softEdge rad="112500"/>
          </a:effectLst>
        </p:spPr>
      </p:pic>
    </p:spTree>
    <p:extLst>
      <p:ext uri="{BB962C8B-B14F-4D97-AF65-F5344CB8AC3E}">
        <p14:creationId xmlns:p14="http://schemas.microsoft.com/office/powerpoint/2010/main" val="77263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rot="2700000">
            <a:off x="2408976" y="-294928"/>
            <a:ext cx="7374050" cy="7447853"/>
          </a:xfrm>
          <a:prstGeom prst="roundRect">
            <a:avLst>
              <a:gd name="adj" fmla="val 50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方塊 5"/>
          <p:cNvSpPr txBox="1"/>
          <p:nvPr/>
        </p:nvSpPr>
        <p:spPr>
          <a:xfrm>
            <a:off x="2134210" y="2505668"/>
            <a:ext cx="7923580" cy="1846659"/>
          </a:xfrm>
          <a:prstGeom prst="rect">
            <a:avLst/>
          </a:prstGeom>
          <a:noFill/>
        </p:spPr>
        <p:txBody>
          <a:bodyPr wrap="square" rtlCol="0">
            <a:spAutoFit/>
          </a:bodyPr>
          <a:lstStyle/>
          <a:p>
            <a:pPr algn="ctr"/>
            <a:r>
              <a:rPr lang="zh-TW" altLang="en-US" sz="60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四</a:t>
            </a:r>
            <a:r>
              <a:rPr lang="en-US" altLang="zh-TW" sz="60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60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校外比賽獲獎紀錄</a:t>
            </a:r>
            <a:endParaRPr lang="en-US" altLang="zh-TW" sz="60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a:p>
            <a:pPr algn="ctr"/>
            <a:r>
              <a:rPr lang="zh-TW" altLang="en-US" sz="54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en-US" altLang="zh-TW" sz="54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2023-2024</a:t>
            </a:r>
            <a:r>
              <a:rPr lang="zh-TW" altLang="en-US" sz="54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endParaRPr lang="zh-HK" altLang="en-US" sz="54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008658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四</a:t>
            </a:r>
            <a:r>
              <a:rPr lang="en-US" altLang="zh-TW" sz="3600" b="1" kern="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 校外比賽獲獎紀錄</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073837F-8D80-E1A3-A4E5-F459126F2BA6}"/>
              </a:ext>
            </a:extLst>
          </p:cNvPr>
          <p:cNvGraphicFramePr>
            <a:graphicFrameLocks noGrp="1"/>
          </p:cNvGraphicFramePr>
          <p:nvPr>
            <p:extLst>
              <p:ext uri="{D42A27DB-BD31-4B8C-83A1-F6EECF244321}">
                <p14:modId xmlns:p14="http://schemas.microsoft.com/office/powerpoint/2010/main" val="3227167226"/>
              </p:ext>
            </p:extLst>
          </p:nvPr>
        </p:nvGraphicFramePr>
        <p:xfrm>
          <a:off x="984827" y="1884995"/>
          <a:ext cx="10222346" cy="4358640"/>
        </p:xfrm>
        <a:graphic>
          <a:graphicData uri="http://schemas.openxmlformats.org/drawingml/2006/table">
            <a:tbl>
              <a:tblPr firstRow="1" bandRow="1">
                <a:tableStyleId>{5C22544A-7EE6-4342-B048-85BDC9FD1C3A}</a:tableStyleId>
              </a:tblPr>
              <a:tblGrid>
                <a:gridCol w="5555673">
                  <a:extLst>
                    <a:ext uri="{9D8B030D-6E8A-4147-A177-3AD203B41FA5}">
                      <a16:colId xmlns:a16="http://schemas.microsoft.com/office/drawing/2014/main" val="3924376024"/>
                    </a:ext>
                  </a:extLst>
                </a:gridCol>
                <a:gridCol w="4666673">
                  <a:extLst>
                    <a:ext uri="{9D8B030D-6E8A-4147-A177-3AD203B41FA5}">
                      <a16:colId xmlns:a16="http://schemas.microsoft.com/office/drawing/2014/main" val="2339583316"/>
                    </a:ext>
                  </a:extLst>
                </a:gridCol>
              </a:tblGrid>
              <a:tr h="370840">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比賽名稱</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獲獎學生及獎項</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2689714007"/>
                  </a:ext>
                </a:extLst>
              </a:tr>
              <a:tr h="370840">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a:t>
                      </a:r>
                      <a:r>
                        <a:rPr lang="zh-TW" altLang="en-US" sz="2400" dirty="0">
                          <a:solidFill>
                            <a:schemeClr val="accent4"/>
                          </a:solidFill>
                          <a:latin typeface="標楷體" panose="03000509000000000000" pitchFamily="65" charset="-120"/>
                          <a:ea typeface="標楷體" panose="03000509000000000000" pitchFamily="65" charset="-120"/>
                        </a:rPr>
                        <a:t>基本法</a:t>
                      </a:r>
                      <a:r>
                        <a:rPr lang="en-US" altLang="zh-TW" sz="2400" dirty="0">
                          <a:solidFill>
                            <a:schemeClr val="accent4"/>
                          </a:solidFill>
                          <a:latin typeface="標楷體" panose="03000509000000000000" pitchFamily="65" charset="-120"/>
                          <a:ea typeface="標楷體" panose="03000509000000000000" pitchFamily="65" charset="-120"/>
                        </a:rPr>
                        <a:t>》</a:t>
                      </a:r>
                      <a:r>
                        <a:rPr lang="zh-TW" altLang="en-US" sz="2400" dirty="0">
                          <a:solidFill>
                            <a:schemeClr val="accent4"/>
                          </a:solidFill>
                          <a:latin typeface="標楷體" panose="03000509000000000000" pitchFamily="65" charset="-120"/>
                          <a:ea typeface="標楷體" panose="03000509000000000000" pitchFamily="65" charset="-120"/>
                        </a:rPr>
                        <a:t>宣傳大使填色比賽</a:t>
                      </a:r>
                      <a:r>
                        <a:rPr lang="en-US" altLang="zh-TW" sz="2400" dirty="0">
                          <a:solidFill>
                            <a:schemeClr val="accent4"/>
                          </a:solidFill>
                          <a:latin typeface="標楷體" panose="03000509000000000000" pitchFamily="65" charset="-120"/>
                          <a:ea typeface="標楷體" panose="03000509000000000000" pitchFamily="65" charset="-120"/>
                        </a:rPr>
                        <a:t>2023</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6A</a:t>
                      </a:r>
                      <a:r>
                        <a:rPr lang="zh-HK" altLang="en-US" sz="2400" dirty="0">
                          <a:solidFill>
                            <a:schemeClr val="accent4"/>
                          </a:solidFill>
                          <a:latin typeface="標楷體" panose="03000509000000000000" pitchFamily="65" charset="-120"/>
                          <a:ea typeface="標楷體" panose="03000509000000000000" pitchFamily="65" charset="-120"/>
                        </a:rPr>
                        <a:t>王顥霏</a:t>
                      </a:r>
                      <a:r>
                        <a:rPr lang="zh-TW" altLang="en-US" sz="2400" dirty="0">
                          <a:solidFill>
                            <a:schemeClr val="accent4"/>
                          </a:solidFill>
                          <a:latin typeface="標楷體" panose="03000509000000000000" pitchFamily="65" charset="-120"/>
                          <a:ea typeface="標楷體" panose="03000509000000000000" pitchFamily="65" charset="-120"/>
                        </a:rPr>
                        <a:t>獲</a:t>
                      </a:r>
                      <a:r>
                        <a:rPr lang="zh-HK" altLang="en-US" sz="2400" dirty="0">
                          <a:solidFill>
                            <a:schemeClr val="accent4"/>
                          </a:solidFill>
                          <a:latin typeface="標楷體" panose="03000509000000000000" pitchFamily="65" charset="-120"/>
                          <a:ea typeface="標楷體" panose="03000509000000000000" pitchFamily="65" charset="-120"/>
                        </a:rPr>
                        <a:t>金獎</a:t>
                      </a:r>
                    </a:p>
                  </a:txBody>
                  <a:tcPr anchor="ctr"/>
                </a:tc>
                <a:extLst>
                  <a:ext uri="{0D108BD9-81ED-4DB2-BD59-A6C34878D82A}">
                    <a16:rowId xmlns:a16="http://schemas.microsoft.com/office/drawing/2014/main" val="210142080"/>
                  </a:ext>
                </a:extLst>
              </a:tr>
              <a:tr h="370840">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「一國兩制」問答比賽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出線半準決賽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249657323"/>
                  </a:ext>
                </a:extLst>
              </a:tr>
              <a:tr h="370840">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「香港歷史文化常識」問答比賽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4E</a:t>
                      </a:r>
                      <a:r>
                        <a:rPr lang="zh-TW" altLang="en-US" sz="2400" dirty="0">
                          <a:solidFill>
                            <a:schemeClr val="accent4"/>
                          </a:solidFill>
                          <a:latin typeface="標楷體" panose="03000509000000000000" pitchFamily="65" charset="-120"/>
                          <a:ea typeface="標楷體" panose="03000509000000000000" pitchFamily="65" charset="-120"/>
                        </a:rPr>
                        <a:t>曾柏儀最具創意答案獎；</a:t>
                      </a:r>
                      <a:endParaRPr lang="en-US" altLang="zh-TW" sz="2400" dirty="0">
                        <a:solidFill>
                          <a:schemeClr val="accent4"/>
                        </a:solidFill>
                        <a:latin typeface="標楷體" panose="03000509000000000000" pitchFamily="65" charset="-120"/>
                        <a:ea typeface="標楷體" panose="03000509000000000000" pitchFamily="65" charset="-120"/>
                      </a:endParaRPr>
                    </a:p>
                    <a:p>
                      <a:pPr algn="ctr"/>
                      <a:r>
                        <a:rPr lang="zh-TW" altLang="en-US" sz="2400" dirty="0">
                          <a:solidFill>
                            <a:schemeClr val="accent4"/>
                          </a:solidFill>
                          <a:latin typeface="標楷體" panose="03000509000000000000" pitchFamily="65" charset="-120"/>
                          <a:ea typeface="標楷體" panose="03000509000000000000" pitchFamily="65" charset="-120"/>
                        </a:rPr>
                        <a:t>本校獲最踴躍參與學校獎</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154541089"/>
                  </a:ext>
                </a:extLst>
              </a:tr>
              <a:tr h="370840">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國民教育吉祥物命名比賽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最積極參與學校獎</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804343454"/>
                  </a:ext>
                </a:extLst>
              </a:tr>
              <a:tr h="370840">
                <a:tc>
                  <a:txBody>
                    <a:bodyPr/>
                    <a:lstStyle/>
                    <a:p>
                      <a:pPr algn="ctr"/>
                      <a:r>
                        <a:rPr lang="zh-TW" altLang="en-US" sz="2400" dirty="0">
                          <a:solidFill>
                            <a:schemeClr val="accent4"/>
                          </a:solidFill>
                          <a:latin typeface="標楷體" panose="03000509000000000000" pitchFamily="65" charset="-120"/>
                          <a:ea typeface="標楷體" panose="03000509000000000000" pitchFamily="65" charset="-120"/>
                        </a:rPr>
                        <a:t>慶回歸中小學普通話講故事比賽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6A</a:t>
                      </a:r>
                      <a:r>
                        <a:rPr lang="zh-TW" altLang="en-US" sz="2400" dirty="0">
                          <a:solidFill>
                            <a:schemeClr val="accent4"/>
                          </a:solidFill>
                          <a:latin typeface="標楷體" panose="03000509000000000000" pitchFamily="65" charset="-120"/>
                          <a:ea typeface="標楷體" panose="03000509000000000000" pitchFamily="65" charset="-120"/>
                        </a:rPr>
                        <a:t>徐夢婕獲冠軍</a:t>
                      </a:r>
                      <a:endParaRPr lang="en-US" altLang="zh-TW" sz="2400" dirty="0">
                        <a:solidFill>
                          <a:schemeClr val="accent4"/>
                        </a:solidFill>
                        <a:latin typeface="標楷體" panose="03000509000000000000" pitchFamily="65" charset="-120"/>
                        <a:ea typeface="標楷體" panose="03000509000000000000" pitchFamily="65" charset="-120"/>
                      </a:endParaRPr>
                    </a:p>
                    <a:p>
                      <a:pPr algn="ctr"/>
                      <a:r>
                        <a:rPr lang="en-US" altLang="zh-TW" sz="2400" dirty="0">
                          <a:solidFill>
                            <a:schemeClr val="accent4"/>
                          </a:solidFill>
                          <a:latin typeface="標楷體" panose="03000509000000000000" pitchFamily="65" charset="-120"/>
                          <a:ea typeface="標楷體" panose="03000509000000000000" pitchFamily="65" charset="-120"/>
                        </a:rPr>
                        <a:t>2C</a:t>
                      </a:r>
                      <a:r>
                        <a:rPr lang="zh-TW" altLang="en-US" sz="2400" dirty="0">
                          <a:solidFill>
                            <a:schemeClr val="accent4"/>
                          </a:solidFill>
                          <a:latin typeface="標楷體" panose="03000509000000000000" pitchFamily="65" charset="-120"/>
                          <a:ea typeface="標楷體" panose="03000509000000000000" pitchFamily="65" charset="-120"/>
                        </a:rPr>
                        <a:t>陳梓涵獲季軍</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495344315"/>
                  </a:ext>
                </a:extLst>
              </a:tr>
              <a:tr h="370840">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GAPSK</a:t>
                      </a:r>
                      <a:r>
                        <a:rPr lang="zh-TW" altLang="en-US" sz="2400" dirty="0">
                          <a:solidFill>
                            <a:schemeClr val="accent4"/>
                          </a:solidFill>
                          <a:latin typeface="標楷體" panose="03000509000000000000" pitchFamily="65" charset="-120"/>
                          <a:ea typeface="標楷體" panose="03000509000000000000" pitchFamily="65" charset="-120"/>
                        </a:rPr>
                        <a:t>「中國經典故事演說比賽」</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accent4"/>
                          </a:solidFill>
                          <a:latin typeface="標楷體" panose="03000509000000000000" pitchFamily="65" charset="-120"/>
                          <a:ea typeface="標楷體" panose="03000509000000000000" pitchFamily="65" charset="-120"/>
                        </a:rPr>
                        <a:t>4A</a:t>
                      </a:r>
                      <a:r>
                        <a:rPr lang="zh-TW" altLang="en-US" sz="2400" dirty="0">
                          <a:solidFill>
                            <a:schemeClr val="accent4"/>
                          </a:solidFill>
                          <a:latin typeface="標楷體" panose="03000509000000000000" pitchFamily="65" charset="-120"/>
                          <a:ea typeface="標楷體" panose="03000509000000000000" pitchFamily="65" charset="-120"/>
                        </a:rPr>
                        <a:t>郭藹儀、</a:t>
                      </a:r>
                      <a:r>
                        <a:rPr lang="en-US" altLang="zh-TW" sz="2400" dirty="0">
                          <a:solidFill>
                            <a:schemeClr val="accent4"/>
                          </a:solidFill>
                          <a:latin typeface="標楷體" panose="03000509000000000000" pitchFamily="65" charset="-120"/>
                          <a:ea typeface="標楷體" panose="03000509000000000000" pitchFamily="65" charset="-120"/>
                        </a:rPr>
                        <a:t>4E</a:t>
                      </a:r>
                      <a:r>
                        <a:rPr lang="zh-TW" altLang="en-US" sz="2400" dirty="0">
                          <a:solidFill>
                            <a:schemeClr val="accent4"/>
                          </a:solidFill>
                          <a:latin typeface="標楷體" panose="03000509000000000000" pitchFamily="65" charset="-120"/>
                          <a:ea typeface="標楷體" panose="03000509000000000000" pitchFamily="65" charset="-120"/>
                        </a:rPr>
                        <a:t>曾柏儀獲得優異獎，</a:t>
                      </a:r>
                      <a:r>
                        <a:rPr lang="en-US" altLang="zh-TW" sz="2400" dirty="0">
                          <a:solidFill>
                            <a:schemeClr val="accent4"/>
                          </a:solidFill>
                          <a:latin typeface="標楷體" panose="03000509000000000000" pitchFamily="65" charset="-120"/>
                          <a:ea typeface="標楷體" panose="03000509000000000000" pitchFamily="65" charset="-120"/>
                        </a:rPr>
                        <a:t>2C</a:t>
                      </a:r>
                      <a:r>
                        <a:rPr lang="zh-TW" altLang="en-US" sz="2400" dirty="0">
                          <a:solidFill>
                            <a:schemeClr val="accent4"/>
                          </a:solidFill>
                          <a:latin typeface="標楷體" panose="03000509000000000000" pitchFamily="65" charset="-120"/>
                          <a:ea typeface="標楷體" panose="03000509000000000000" pitchFamily="65" charset="-120"/>
                        </a:rPr>
                        <a:t>詹宸光獲最佳台風獎</a:t>
                      </a:r>
                      <a:endParaRPr lang="zh-HK" altLang="en-US" sz="24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24925628"/>
                  </a:ext>
                </a:extLst>
              </a:tr>
            </a:tbl>
          </a:graphicData>
        </a:graphic>
      </p:graphicFrame>
    </p:spTree>
    <p:extLst>
      <p:ext uri="{BB962C8B-B14F-4D97-AF65-F5344CB8AC3E}">
        <p14:creationId xmlns:p14="http://schemas.microsoft.com/office/powerpoint/2010/main" val="162108118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rot="2700000">
            <a:off x="2408975" y="-294926"/>
            <a:ext cx="7374050" cy="7447853"/>
          </a:xfrm>
          <a:prstGeom prst="roundRect">
            <a:avLst>
              <a:gd name="adj" fmla="val 50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方塊 5"/>
          <p:cNvSpPr txBox="1"/>
          <p:nvPr/>
        </p:nvSpPr>
        <p:spPr>
          <a:xfrm>
            <a:off x="2421147" y="2459504"/>
            <a:ext cx="7349706" cy="1200329"/>
          </a:xfrm>
          <a:prstGeom prst="rect">
            <a:avLst/>
          </a:prstGeom>
          <a:noFill/>
        </p:spPr>
        <p:txBody>
          <a:bodyPr wrap="square" rtlCol="0">
            <a:spAutoFit/>
          </a:bodyPr>
          <a:lstStyle/>
          <a:p>
            <a:pPr algn="ct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五</a:t>
            </a:r>
            <a:r>
              <a:rPr lang="en-US" altLang="zh-TW"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網上學習資源</a:t>
            </a:r>
            <a:endParaRPr lang="zh-HK"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718077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rot="2700000">
            <a:off x="2408976" y="-294928"/>
            <a:ext cx="7374050" cy="7447853"/>
          </a:xfrm>
          <a:prstGeom prst="roundRect">
            <a:avLst>
              <a:gd name="adj" fmla="val 50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方塊 5"/>
          <p:cNvSpPr txBox="1"/>
          <p:nvPr/>
        </p:nvSpPr>
        <p:spPr>
          <a:xfrm>
            <a:off x="2421147" y="2828835"/>
            <a:ext cx="7349706" cy="1200329"/>
          </a:xfrm>
          <a:prstGeom prst="rect">
            <a:avLst/>
          </a:prstGeom>
          <a:noFill/>
        </p:spPr>
        <p:txBody>
          <a:bodyPr wrap="square" rtlCol="0">
            <a:spAutoFit/>
          </a:bodyPr>
          <a:lstStyle/>
          <a:p>
            <a:pPr algn="ct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一</a:t>
            </a:r>
            <a:r>
              <a:rPr lang="en-US" altLang="zh-TW"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目標</a:t>
            </a:r>
            <a:endParaRPr lang="zh-HK"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9209173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五</a:t>
            </a:r>
            <a:r>
              <a:rPr lang="en-US" altLang="zh-TW" sz="3600" b="1" kern="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 網上學習資源</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073837F-8D80-E1A3-A4E5-F459126F2BA6}"/>
              </a:ext>
            </a:extLst>
          </p:cNvPr>
          <p:cNvGraphicFramePr>
            <a:graphicFrameLocks noGrp="1"/>
          </p:cNvGraphicFramePr>
          <p:nvPr>
            <p:extLst>
              <p:ext uri="{D42A27DB-BD31-4B8C-83A1-F6EECF244321}">
                <p14:modId xmlns:p14="http://schemas.microsoft.com/office/powerpoint/2010/main" val="1696413822"/>
              </p:ext>
            </p:extLst>
          </p:nvPr>
        </p:nvGraphicFramePr>
        <p:xfrm>
          <a:off x="984826" y="1884995"/>
          <a:ext cx="10495973" cy="4114800"/>
        </p:xfrm>
        <a:graphic>
          <a:graphicData uri="http://schemas.openxmlformats.org/drawingml/2006/table">
            <a:tbl>
              <a:tblPr firstRow="1" bandRow="1">
                <a:tableStyleId>{5C22544A-7EE6-4342-B048-85BDC9FD1C3A}</a:tableStyleId>
              </a:tblPr>
              <a:tblGrid>
                <a:gridCol w="5704385">
                  <a:extLst>
                    <a:ext uri="{9D8B030D-6E8A-4147-A177-3AD203B41FA5}">
                      <a16:colId xmlns:a16="http://schemas.microsoft.com/office/drawing/2014/main" val="3924376024"/>
                    </a:ext>
                  </a:extLst>
                </a:gridCol>
                <a:gridCol w="4791588">
                  <a:extLst>
                    <a:ext uri="{9D8B030D-6E8A-4147-A177-3AD203B41FA5}">
                      <a16:colId xmlns:a16="http://schemas.microsoft.com/office/drawing/2014/main" val="2339583316"/>
                    </a:ext>
                  </a:extLst>
                </a:gridCol>
              </a:tblGrid>
              <a:tr h="370840">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學習資源</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連結網址</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2689714007"/>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1.</a:t>
                      </a:r>
                      <a:r>
                        <a:rPr lang="zh-TW" altLang="en-US" sz="2000" dirty="0">
                          <a:solidFill>
                            <a:schemeClr val="accent4"/>
                          </a:solidFill>
                          <a:latin typeface="標楷體" panose="03000509000000000000" pitchFamily="65" charset="-120"/>
                          <a:ea typeface="標楷體" panose="03000509000000000000" pitchFamily="65" charset="-120"/>
                        </a:rPr>
                        <a:t>中華人民共和國香港特別行政區維護國家安全法小冊子</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2"/>
                        </a:rPr>
                        <a:t>https://www.isd.gov.hk/nationalsecurity/chi/pdf/NSL_Booklet.pdf</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10142080"/>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2.</a:t>
                      </a:r>
                      <a:r>
                        <a:rPr lang="zh-TW" altLang="en-US" sz="2000" dirty="0">
                          <a:solidFill>
                            <a:schemeClr val="accent4"/>
                          </a:solidFill>
                          <a:latin typeface="標楷體" panose="03000509000000000000" pitchFamily="65" charset="-120"/>
                          <a:ea typeface="標楷體" panose="03000509000000000000" pitchFamily="65" charset="-120"/>
                        </a:rPr>
                        <a:t>香港特別行政區 維護國家安全立法問與答</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altLang="zh-HK"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hlinkClick r:id="rId3"/>
                        </a:rPr>
                        <a:t>https://www.isd.gov.hk/nationalsecurity/chi/pdf/NSL_QnA_Book.pdf</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249657323"/>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3.</a:t>
                      </a:r>
                      <a:r>
                        <a:rPr lang="zh-TW" altLang="en-US" sz="2000" dirty="0">
                          <a:solidFill>
                            <a:schemeClr val="accent4"/>
                          </a:solidFill>
                          <a:latin typeface="標楷體" panose="03000509000000000000" pitchFamily="65" charset="-120"/>
                          <a:ea typeface="標楷體" panose="03000509000000000000" pitchFamily="65" charset="-120"/>
                        </a:rPr>
                        <a:t>「國家安全 由家開始」有聲繪本</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4"/>
                        </a:rPr>
                        <a:t>https://emm.edcity.hk/media/1_s1oe0ckd</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154541089"/>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4.</a:t>
                      </a:r>
                      <a:r>
                        <a:rPr lang="zh-TW" altLang="en-US" sz="2000" dirty="0">
                          <a:solidFill>
                            <a:schemeClr val="accent4"/>
                          </a:solidFill>
                          <a:latin typeface="標楷體" panose="03000509000000000000" pitchFamily="65" charset="-120"/>
                          <a:ea typeface="標楷體" panose="03000509000000000000" pitchFamily="65" charset="-120"/>
                        </a:rPr>
                        <a:t>「國民教育一站通」網上資源平台</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5"/>
                        </a:rPr>
                        <a:t>https://cbleportal.edb.edcity.hk/index.php?class=index&amp;func=cate&amp;cateid=0&amp;motype=0&amp;page=1&amp;selectlangtype=2</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804343454"/>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5.</a:t>
                      </a:r>
                      <a:r>
                        <a:rPr lang="zh-TW" altLang="en-US" sz="2000" dirty="0">
                          <a:solidFill>
                            <a:schemeClr val="accent4"/>
                          </a:solidFill>
                          <a:latin typeface="標楷體" panose="03000509000000000000" pitchFamily="65" charset="-120"/>
                          <a:ea typeface="標楷體" panose="03000509000000000000" pitchFamily="65" charset="-120"/>
                        </a:rPr>
                        <a:t>香港特別行政區政府「維護國家安全」網站</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6"/>
                        </a:rPr>
                        <a:t>https://www.isd.gov.hk/nationalsecurity/chi/index.html</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495344315"/>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6.《</a:t>
                      </a:r>
                      <a:r>
                        <a:rPr lang="zh-TW" altLang="en-US" sz="2000" dirty="0">
                          <a:solidFill>
                            <a:schemeClr val="accent4"/>
                          </a:solidFill>
                          <a:latin typeface="標楷體" panose="03000509000000000000" pitchFamily="65" charset="-120"/>
                          <a:ea typeface="標楷體" panose="03000509000000000000" pitchFamily="65" charset="-120"/>
                        </a:rPr>
                        <a:t>天上的星星不簡單</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香港：香港特別行政區政府，</a:t>
                      </a:r>
                      <a:r>
                        <a:rPr lang="en-US" altLang="zh-TW" sz="2000" dirty="0">
                          <a:solidFill>
                            <a:schemeClr val="accent4"/>
                          </a:solidFill>
                          <a:latin typeface="標楷體" panose="03000509000000000000" pitchFamily="65" charset="-120"/>
                          <a:ea typeface="標楷體" panose="03000509000000000000" pitchFamily="65" charset="-120"/>
                        </a:rPr>
                        <a:t>2022</a:t>
                      </a:r>
                      <a:r>
                        <a:rPr lang="zh-TW" altLang="en-US" sz="2000" dirty="0">
                          <a:solidFill>
                            <a:schemeClr val="accent4"/>
                          </a:solidFill>
                          <a:latin typeface="標楷體" panose="03000509000000000000" pitchFamily="65" charset="-120"/>
                          <a:ea typeface="標楷體" panose="03000509000000000000" pitchFamily="65" charset="-120"/>
                        </a:rPr>
                        <a:t>年</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7"/>
                        </a:rPr>
                        <a:t>https://www.nsed.gov.hk/event_2022/index.php?a=picture_book</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4024925628"/>
                  </a:ext>
                </a:extLst>
              </a:tr>
            </a:tbl>
          </a:graphicData>
        </a:graphic>
      </p:graphicFrame>
    </p:spTree>
    <p:extLst>
      <p:ext uri="{BB962C8B-B14F-4D97-AF65-F5344CB8AC3E}">
        <p14:creationId xmlns:p14="http://schemas.microsoft.com/office/powerpoint/2010/main" val="4016678622"/>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五</a:t>
            </a:r>
            <a:r>
              <a:rPr lang="en-US" altLang="zh-TW" sz="3600" b="1" kern="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 網上學習資源</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2073837F-8D80-E1A3-A4E5-F459126F2BA6}"/>
              </a:ext>
            </a:extLst>
          </p:cNvPr>
          <p:cNvGraphicFramePr>
            <a:graphicFrameLocks noGrp="1"/>
          </p:cNvGraphicFramePr>
          <p:nvPr>
            <p:extLst>
              <p:ext uri="{D42A27DB-BD31-4B8C-83A1-F6EECF244321}">
                <p14:modId xmlns:p14="http://schemas.microsoft.com/office/powerpoint/2010/main" val="2604539772"/>
              </p:ext>
            </p:extLst>
          </p:nvPr>
        </p:nvGraphicFramePr>
        <p:xfrm>
          <a:off x="984826" y="1884995"/>
          <a:ext cx="10495973" cy="3566160"/>
        </p:xfrm>
        <a:graphic>
          <a:graphicData uri="http://schemas.openxmlformats.org/drawingml/2006/table">
            <a:tbl>
              <a:tblPr firstRow="1" bandRow="1">
                <a:tableStyleId>{5C22544A-7EE6-4342-B048-85BDC9FD1C3A}</a:tableStyleId>
              </a:tblPr>
              <a:tblGrid>
                <a:gridCol w="5704385">
                  <a:extLst>
                    <a:ext uri="{9D8B030D-6E8A-4147-A177-3AD203B41FA5}">
                      <a16:colId xmlns:a16="http://schemas.microsoft.com/office/drawing/2014/main" val="3924376024"/>
                    </a:ext>
                  </a:extLst>
                </a:gridCol>
                <a:gridCol w="4791588">
                  <a:extLst>
                    <a:ext uri="{9D8B030D-6E8A-4147-A177-3AD203B41FA5}">
                      <a16:colId xmlns:a16="http://schemas.microsoft.com/office/drawing/2014/main" val="2339583316"/>
                    </a:ext>
                  </a:extLst>
                </a:gridCol>
              </a:tblGrid>
              <a:tr h="370840">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學習資源</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zh-TW" altLang="en-US" sz="2800" dirty="0">
                          <a:solidFill>
                            <a:schemeClr val="accent4"/>
                          </a:solidFill>
                          <a:latin typeface="標楷體" panose="03000509000000000000" pitchFamily="65" charset="-120"/>
                          <a:ea typeface="標楷體" panose="03000509000000000000" pitchFamily="65" charset="-120"/>
                        </a:rPr>
                        <a:t>連結網址</a:t>
                      </a:r>
                      <a:endParaRPr lang="zh-HK" altLang="en-US" sz="2800" dirty="0">
                        <a:solidFill>
                          <a:schemeClr val="accent4"/>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2689714007"/>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7.《</a:t>
                      </a:r>
                      <a:r>
                        <a:rPr lang="zh-TW" altLang="en-US" sz="2000" dirty="0">
                          <a:solidFill>
                            <a:schemeClr val="accent4"/>
                          </a:solidFill>
                          <a:latin typeface="標楷體" panose="03000509000000000000" pitchFamily="65" charset="-120"/>
                          <a:ea typeface="標楷體" panose="03000509000000000000" pitchFamily="65" charset="-120"/>
                        </a:rPr>
                        <a:t>少年中國說</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音樂錄像</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2"/>
                        </a:rPr>
                        <a:t>https://emm.edcity.hk/media/t/1_zdcnlcfo</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10142080"/>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8.《</a:t>
                      </a:r>
                      <a:r>
                        <a:rPr lang="zh-TW" altLang="en-US" sz="2000" dirty="0">
                          <a:solidFill>
                            <a:schemeClr val="accent4"/>
                          </a:solidFill>
                          <a:latin typeface="標楷體" panose="03000509000000000000" pitchFamily="65" charset="-120"/>
                          <a:ea typeface="標楷體" panose="03000509000000000000" pitchFamily="65" charset="-120"/>
                        </a:rPr>
                        <a:t>我們國家及香港特區的象徵：國旗、國歌和</a:t>
                      </a:r>
                      <a:endParaRPr lang="en-US" altLang="zh-TW" sz="2000" dirty="0">
                        <a:solidFill>
                          <a:schemeClr val="accent4"/>
                        </a:solidFill>
                        <a:latin typeface="標楷體" panose="03000509000000000000" pitchFamily="65" charset="-120"/>
                        <a:ea typeface="標楷體" panose="03000509000000000000" pitchFamily="65" charset="-120"/>
                      </a:endParaRPr>
                    </a:p>
                    <a:p>
                      <a:pPr algn="l"/>
                      <a:r>
                        <a:rPr lang="zh-TW" altLang="en-US" sz="2000" dirty="0">
                          <a:solidFill>
                            <a:schemeClr val="accent4"/>
                          </a:solidFill>
                          <a:latin typeface="標楷體" panose="03000509000000000000" pitchFamily="65" charset="-120"/>
                          <a:ea typeface="標楷體" panose="03000509000000000000" pitchFamily="65" charset="-120"/>
                        </a:rPr>
                        <a:t>    區旗</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教育短片</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3"/>
                        </a:rPr>
                        <a:t>https://emm.edcity.hk/media/1_2qo3akfs</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249657323"/>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9.《</a:t>
                      </a:r>
                      <a:r>
                        <a:rPr lang="zh-TW" altLang="en-US" sz="2000" dirty="0">
                          <a:solidFill>
                            <a:schemeClr val="accent4"/>
                          </a:solidFill>
                          <a:latin typeface="標楷體" panose="03000509000000000000" pitchFamily="65" charset="-120"/>
                          <a:ea typeface="標楷體" panose="03000509000000000000" pitchFamily="65" charset="-120"/>
                        </a:rPr>
                        <a:t>我們的國旗、國歌和區旗</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有聲繪本</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4"/>
                        </a:rPr>
                        <a:t>https://emm.edcity.hk/media/1_pla09saf/</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154541089"/>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10.《</a:t>
                      </a:r>
                      <a:r>
                        <a:rPr lang="zh-TW" altLang="en-US" sz="2000" dirty="0">
                          <a:solidFill>
                            <a:schemeClr val="accent4"/>
                          </a:solidFill>
                          <a:latin typeface="標楷體" panose="03000509000000000000" pitchFamily="65" charset="-120"/>
                          <a:ea typeface="標楷體" panose="03000509000000000000" pitchFamily="65" charset="-120"/>
                        </a:rPr>
                        <a:t>中華人民共和國憲法小知識</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影片 小學版</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5"/>
                        </a:rPr>
                        <a:t>https://chinacurrent.com/education/article/2021/11/22767.html</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804343454"/>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11.《</a:t>
                      </a:r>
                      <a:r>
                        <a:rPr lang="zh-TW" altLang="en-US" sz="2000" dirty="0">
                          <a:solidFill>
                            <a:schemeClr val="accent4"/>
                          </a:solidFill>
                          <a:latin typeface="標楷體" panose="03000509000000000000" pitchFamily="65" charset="-120"/>
                          <a:ea typeface="標楷體" panose="03000509000000000000" pitchFamily="65" charset="-120"/>
                        </a:rPr>
                        <a:t>香港國安法</a:t>
                      </a:r>
                      <a:r>
                        <a:rPr lang="en-US" altLang="zh-TW" sz="2000" dirty="0">
                          <a:solidFill>
                            <a:schemeClr val="accent4"/>
                          </a:solidFill>
                          <a:latin typeface="標楷體" panose="03000509000000000000" pitchFamily="65" charset="-120"/>
                          <a:ea typeface="標楷體" panose="03000509000000000000" pitchFamily="65" charset="-120"/>
                        </a:rPr>
                        <a:t>》</a:t>
                      </a:r>
                      <a:r>
                        <a:rPr lang="zh-TW" altLang="en-US" sz="2000" dirty="0">
                          <a:solidFill>
                            <a:schemeClr val="accent4"/>
                          </a:solidFill>
                          <a:latin typeface="標楷體" panose="03000509000000000000" pitchFamily="65" charset="-120"/>
                          <a:ea typeface="標楷體" panose="03000509000000000000" pitchFamily="65" charset="-120"/>
                        </a:rPr>
                        <a:t>網上虛擬展覽</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6"/>
                        </a:rPr>
                        <a:t>https://nslexhibition.hk/</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495344315"/>
                  </a:ext>
                </a:extLst>
              </a:tr>
              <a:tr h="370840">
                <a:tc>
                  <a:txBody>
                    <a:bodyPr/>
                    <a:lstStyle/>
                    <a:p>
                      <a:pPr algn="l"/>
                      <a:r>
                        <a:rPr lang="en-US" altLang="zh-TW" sz="2000" dirty="0">
                          <a:solidFill>
                            <a:schemeClr val="accent4"/>
                          </a:solidFill>
                          <a:latin typeface="標楷體" panose="03000509000000000000" pitchFamily="65" charset="-120"/>
                          <a:ea typeface="標楷體" panose="03000509000000000000" pitchFamily="65" charset="-120"/>
                        </a:rPr>
                        <a:t>12.</a:t>
                      </a:r>
                      <a:r>
                        <a:rPr lang="zh-TW" altLang="en-US" sz="2000" dirty="0">
                          <a:solidFill>
                            <a:schemeClr val="accent4"/>
                          </a:solidFill>
                          <a:latin typeface="標楷體" panose="03000509000000000000" pitchFamily="65" charset="-120"/>
                          <a:ea typeface="標楷體" panose="03000509000000000000" pitchFamily="65" charset="-120"/>
                        </a:rPr>
                        <a:t> 國家安全知多少（小學）</a:t>
                      </a:r>
                      <a:endParaRPr lang="zh-HK" altLang="en-US" sz="2000" dirty="0">
                        <a:solidFill>
                          <a:schemeClr val="accent4"/>
                        </a:solidFill>
                        <a:latin typeface="標楷體" panose="03000509000000000000" pitchFamily="65" charset="-120"/>
                        <a:ea typeface="標楷體" panose="03000509000000000000" pitchFamily="65" charset="-120"/>
                      </a:endParaRPr>
                    </a:p>
                  </a:txBody>
                  <a:tcPr anchor="ctr"/>
                </a:tc>
                <a:tc>
                  <a:txBody>
                    <a:bodyPr/>
                    <a:lstStyle/>
                    <a:p>
                      <a:pPr algn="ctr"/>
                      <a:r>
                        <a:rPr lang="fr-FR" altLang="zh-HK"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hlinkClick r:id="rId7"/>
                        </a:rPr>
                        <a:t>https://chinacurrent.com/education/article/2022/01/23201.html</a:t>
                      </a:r>
                      <a:r>
                        <a:rPr lang="zh-TW"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600" dirty="0">
                        <a:solidFill>
                          <a:schemeClr val="accent4"/>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4024925628"/>
                  </a:ext>
                </a:extLst>
              </a:tr>
            </a:tbl>
          </a:graphicData>
        </a:graphic>
      </p:graphicFrame>
    </p:spTree>
    <p:extLst>
      <p:ext uri="{BB962C8B-B14F-4D97-AF65-F5344CB8AC3E}">
        <p14:creationId xmlns:p14="http://schemas.microsoft.com/office/powerpoint/2010/main" val="4084796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一</a:t>
            </a:r>
            <a:r>
              <a:rPr lang="en-US" altLang="zh-TW" sz="3600" b="1" kern="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 目標：</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2287A23D-7A29-0AB0-17F9-48D385EC1B95}"/>
              </a:ext>
            </a:extLst>
          </p:cNvPr>
          <p:cNvSpPr txBox="1"/>
          <p:nvPr/>
        </p:nvSpPr>
        <p:spPr>
          <a:xfrm>
            <a:off x="1052051" y="1849945"/>
            <a:ext cx="10323871" cy="4832092"/>
          </a:xfrm>
          <a:prstGeom prst="rect">
            <a:avLst/>
          </a:prstGeom>
          <a:noFill/>
        </p:spPr>
        <p:txBody>
          <a:bodyPr wrap="square">
            <a:spAutoFit/>
          </a:bodyPr>
          <a:lstStyle/>
          <a:p>
            <a:pPr algn="just"/>
            <a:r>
              <a:rPr lang="en-US" altLang="zh-TW" sz="2800" dirty="0">
                <a:latin typeface="標楷體" panose="03000509000000000000" pitchFamily="65" charset="-120"/>
                <a:ea typeface="標楷體" panose="03000509000000000000" pitchFamily="65" charset="-120"/>
              </a:rPr>
              <a:t>1. </a:t>
            </a:r>
            <a:r>
              <a:rPr lang="zh-TW" altLang="en-US" sz="2800" dirty="0">
                <a:latin typeface="標楷體" panose="03000509000000000000" pitchFamily="65" charset="-120"/>
                <a:ea typeface="標楷體" panose="03000509000000000000" pitchFamily="65" charset="-120"/>
              </a:rPr>
              <a:t>根據</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國家安全：學校具體措施</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，推行以維護安全有序的校園學習環境，並培育學生成為守法的良好公民。</a:t>
            </a:r>
          </a:p>
          <a:p>
            <a:pPr algn="just"/>
            <a:endParaRPr lang="zh-TW" altLang="en-US" sz="2800" dirty="0">
              <a:latin typeface="標楷體" panose="03000509000000000000" pitchFamily="65" charset="-120"/>
              <a:ea typeface="標楷體" panose="03000509000000000000" pitchFamily="65" charset="-120"/>
            </a:endParaRPr>
          </a:p>
          <a:p>
            <a:pPr algn="just"/>
            <a:r>
              <a:rPr lang="en-US" altLang="zh-TW" sz="2800" dirty="0">
                <a:latin typeface="標楷體" panose="03000509000000000000" pitchFamily="65" charset="-120"/>
                <a:ea typeface="標楷體" panose="03000509000000000000" pitchFamily="65" charset="-120"/>
              </a:rPr>
              <a:t>2. </a:t>
            </a:r>
            <a:r>
              <a:rPr lang="zh-TW" altLang="en-US" sz="2800" dirty="0">
                <a:latin typeface="標楷體" panose="03000509000000000000" pitchFamily="65" charset="-120"/>
                <a:ea typeface="標楷體" panose="03000509000000000000" pitchFamily="65" charset="-120"/>
              </a:rPr>
              <a:t>透過不同學習歷程，包括各科組及跨學科的全方位學習活動，讓學生認識國家歷史、文化、經濟、科技、政治體制和法律等各方面的發展，培養學生的國家觀念、良好的國民素質，提升國民身份認同。 </a:t>
            </a:r>
          </a:p>
          <a:p>
            <a:pPr algn="just"/>
            <a:endParaRPr lang="zh-TW" altLang="en-US" sz="2800" dirty="0">
              <a:latin typeface="標楷體" panose="03000509000000000000" pitchFamily="65" charset="-120"/>
              <a:ea typeface="標楷體" panose="03000509000000000000" pitchFamily="65" charset="-120"/>
            </a:endParaRPr>
          </a:p>
          <a:p>
            <a:pPr algn="just"/>
            <a:r>
              <a:rPr lang="en-US" altLang="zh-TW" sz="2800" dirty="0">
                <a:latin typeface="標楷體" panose="03000509000000000000" pitchFamily="65" charset="-120"/>
                <a:ea typeface="標楷體" panose="03000509000000000000" pitchFamily="65" charset="-120"/>
              </a:rPr>
              <a:t>3. </a:t>
            </a:r>
            <a:r>
              <a:rPr lang="zh-TW" altLang="en-US" sz="2800" dirty="0">
                <a:latin typeface="標楷體" panose="03000509000000000000" pitchFamily="65" charset="-120"/>
                <a:ea typeface="標楷體" panose="03000509000000000000" pitchFamily="65" charset="-120"/>
              </a:rPr>
              <a:t>教導學生認識和尊重國旗和區旗，並教導學生歌唱國歌、了解國歌的歷史和精神，以及遵守國歌奏唱的禮儀，升旗禮和奏唱國歌，加強培養學生對國民身份的認同。</a:t>
            </a:r>
          </a:p>
        </p:txBody>
      </p:sp>
    </p:spTree>
    <p:extLst>
      <p:ext uri="{BB962C8B-B14F-4D97-AF65-F5344CB8AC3E}">
        <p14:creationId xmlns:p14="http://schemas.microsoft.com/office/powerpoint/2010/main" val="333272137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rot="2700000">
            <a:off x="2408976" y="-294928"/>
            <a:ext cx="7374050" cy="7447853"/>
          </a:xfrm>
          <a:prstGeom prst="roundRect">
            <a:avLst>
              <a:gd name="adj" fmla="val 50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方塊 5"/>
          <p:cNvSpPr txBox="1"/>
          <p:nvPr/>
        </p:nvSpPr>
        <p:spPr>
          <a:xfrm>
            <a:off x="2421147" y="2828835"/>
            <a:ext cx="7349706" cy="1200329"/>
          </a:xfrm>
          <a:prstGeom prst="rect">
            <a:avLst/>
          </a:prstGeom>
          <a:noFill/>
        </p:spPr>
        <p:txBody>
          <a:bodyPr wrap="square" rtlCol="0">
            <a:spAutoFit/>
          </a:bodyPr>
          <a:lstStyle/>
          <a:p>
            <a:pPr algn="ct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二</a:t>
            </a:r>
            <a:r>
              <a:rPr lang="en-US" altLang="zh-TW"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策劃：</a:t>
            </a:r>
            <a:endParaRPr lang="zh-HK"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9349789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FB9E8E-6120-428D-AC19-9E099E94A4A6}"/>
              </a:ext>
            </a:extLst>
          </p:cNvPr>
          <p:cNvSpPr txBox="1">
            <a:spLocks/>
          </p:cNvSpPr>
          <p:nvPr/>
        </p:nvSpPr>
        <p:spPr>
          <a:xfrm>
            <a:off x="2600900" y="614365"/>
            <a:ext cx="6990200" cy="811600"/>
          </a:xfrm>
          <a:prstGeom prst="rect">
            <a:avLst/>
          </a:prstGeom>
        </p:spPr>
        <p:style>
          <a:lnRef idx="3">
            <a:schemeClr val="lt1"/>
          </a:lnRef>
          <a:fillRef idx="1">
            <a:schemeClr val="accent2"/>
          </a:fillRef>
          <a:effectRef idx="1">
            <a:schemeClr val="accent2"/>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lt1"/>
                </a:solidFill>
                <a:latin typeface="+mn-lt"/>
                <a:ea typeface="+mn-ea"/>
                <a:cs typeface="+mn-cs"/>
                <a:sym typeface="Arial"/>
              </a:defRPr>
            </a:lvl9pPr>
          </a:lstStyle>
          <a:p>
            <a:pPr algn="ct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二</a:t>
            </a:r>
            <a:r>
              <a:rPr lang="en-US" altLang="zh-TW" sz="3600" b="1" kern="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rPr>
              <a:t> 策劃：</a:t>
            </a:r>
            <a:endParaRPr lang="zh-HK" altLang="en-US" sz="36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2287A23D-7A29-0AB0-17F9-48D385EC1B95}"/>
              </a:ext>
            </a:extLst>
          </p:cNvPr>
          <p:cNvSpPr txBox="1"/>
          <p:nvPr/>
        </p:nvSpPr>
        <p:spPr>
          <a:xfrm>
            <a:off x="1052051" y="1731957"/>
            <a:ext cx="10323871" cy="4832092"/>
          </a:xfrm>
          <a:prstGeom prst="rect">
            <a:avLst/>
          </a:prstGeom>
          <a:noFill/>
        </p:spPr>
        <p:txBody>
          <a:bodyPr wrap="square">
            <a:spAutoFit/>
          </a:bodyPr>
          <a:lstStyle/>
          <a:p>
            <a:pPr marL="514350" indent="-514350" algn="just">
              <a:buFont typeface="+mj-lt"/>
              <a:buAutoNum type="arabicPeriod"/>
            </a:pPr>
            <a:r>
              <a:rPr lang="zh-TW" altLang="en-US" sz="2800" dirty="0">
                <a:latin typeface="標楷體" panose="03000509000000000000" pitchFamily="65" charset="-120"/>
                <a:ea typeface="標楷體" panose="03000509000000000000" pitchFamily="65" charset="-120"/>
              </a:rPr>
              <a:t>「維護國家安全及國家安全教育」工作小組負責規劃及帶領全校各科組推行相關策略及活動。 </a:t>
            </a:r>
            <a:endParaRPr lang="en-US" altLang="zh-TW" sz="2800" dirty="0">
              <a:latin typeface="標楷體" panose="03000509000000000000" pitchFamily="65" charset="-120"/>
              <a:ea typeface="標楷體" panose="03000509000000000000" pitchFamily="65" charset="-120"/>
            </a:endParaRPr>
          </a:p>
          <a:p>
            <a:pPr marL="514350" indent="-514350" algn="just">
              <a:buFont typeface="+mj-lt"/>
              <a:buAutoNum type="arabicPeriod"/>
            </a:pPr>
            <a:r>
              <a:rPr lang="zh-TW" altLang="en-US" sz="2800" dirty="0">
                <a:latin typeface="標楷體" panose="03000509000000000000" pitchFamily="65" charset="-120"/>
                <a:ea typeface="標楷體" panose="03000509000000000000" pitchFamily="65" charset="-120"/>
              </a:rPr>
              <a:t>以全校參與的模式，制定和全面落實與維護國家安全及國家安全教育相關的行政及教育措施。按教育局指引，配合科組課程進度，在課程加入國家安全教育不同範疇的元素及內容，達致「自然連繫，有機結合」，加強學生對國家的歸屬感及維護國家安全的意識，以幫助不同年級學生整全地學習國家安全的內容，並提升國民身份認同感。</a:t>
            </a:r>
            <a:endParaRPr lang="en-US" altLang="zh-TW" sz="2800" dirty="0">
              <a:latin typeface="標楷體" panose="03000509000000000000" pitchFamily="65" charset="-120"/>
              <a:ea typeface="標楷體" panose="03000509000000000000" pitchFamily="65" charset="-120"/>
            </a:endParaRPr>
          </a:p>
          <a:p>
            <a:pPr marL="514350" indent="-514350" algn="just">
              <a:buFont typeface="+mj-lt"/>
              <a:buAutoNum type="arabicPeriod"/>
            </a:pPr>
            <a:r>
              <a:rPr lang="zh-TW" altLang="en-US" sz="2800" dirty="0">
                <a:latin typeface="標楷體" panose="03000509000000000000" pitchFamily="65" charset="-120"/>
                <a:ea typeface="標楷體" panose="03000509000000000000" pitchFamily="65" charset="-120"/>
              </a:rPr>
              <a:t>制定具體策略和應變措施，預防和處理政治或其他違法活動入侵校園及其他突發情況，為學生締造安全有序的學習環境，促進學生有效學習及健康成長。</a:t>
            </a:r>
          </a:p>
        </p:txBody>
      </p:sp>
    </p:spTree>
    <p:extLst>
      <p:ext uri="{BB962C8B-B14F-4D97-AF65-F5344CB8AC3E}">
        <p14:creationId xmlns:p14="http://schemas.microsoft.com/office/powerpoint/2010/main" val="256198817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rot="2700000">
            <a:off x="2408976" y="-294928"/>
            <a:ext cx="7374050" cy="7447853"/>
          </a:xfrm>
          <a:prstGeom prst="roundRect">
            <a:avLst>
              <a:gd name="adj" fmla="val 50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方塊 5"/>
          <p:cNvSpPr txBox="1"/>
          <p:nvPr/>
        </p:nvSpPr>
        <p:spPr>
          <a:xfrm>
            <a:off x="2421147" y="2828835"/>
            <a:ext cx="7349706" cy="1200329"/>
          </a:xfrm>
          <a:prstGeom prst="rect">
            <a:avLst/>
          </a:prstGeom>
          <a:noFill/>
        </p:spPr>
        <p:txBody>
          <a:bodyPr wrap="square" rtlCol="0">
            <a:spAutoFit/>
          </a:bodyPr>
          <a:lstStyle/>
          <a:p>
            <a:pPr algn="ct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三</a:t>
            </a:r>
            <a:r>
              <a:rPr lang="en-US" altLang="zh-TW"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r>
              <a:rPr lang="zh-TW"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校本活動：</a:t>
            </a:r>
            <a:endParaRPr lang="zh-HK" altLang="en-US" sz="7200" b="1"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857776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a:xfrm flipH="1">
            <a:off x="806020" y="1623154"/>
            <a:ext cx="6102777" cy="4856304"/>
          </a:xfrm>
          <a:solidFill>
            <a:srgbClr val="FFFFCC"/>
          </a:solidFill>
          <a:ln w="28575">
            <a:solidFill>
              <a:srgbClr val="C00000"/>
            </a:solidFill>
          </a:ln>
        </p:spPr>
        <p:txBody>
          <a:bodyPr anchor="ctr"/>
          <a:lstStyle/>
          <a:p>
            <a:pPr lvl="0">
              <a:lnSpc>
                <a:spcPct val="150000"/>
              </a:lnSpc>
              <a:buFont typeface="Wingdings" panose="05000000000000000000" pitchFamily="2" charset="2"/>
              <a:buChar char="l"/>
            </a:pPr>
            <a:r>
              <a:rPr lang="zh-TW" altLang="en-US" sz="2400" dirty="0">
                <a:latin typeface="標楷體" panose="03000509000000000000" pitchFamily="65" charset="-120"/>
                <a:ea typeface="標楷體" panose="03000509000000000000" pitchFamily="65" charset="-120"/>
              </a:rPr>
              <a:t>學校已成立一支由三至六年級學生組成的升旗隊，於每天早會及大型典禮負責升國旗。</a:t>
            </a:r>
            <a:endParaRPr lang="en-US" altLang="zh-TW" sz="2400" dirty="0">
              <a:latin typeface="標楷體" panose="03000509000000000000" pitchFamily="65" charset="-120"/>
              <a:ea typeface="標楷體" panose="03000509000000000000" pitchFamily="65" charset="-120"/>
            </a:endParaRPr>
          </a:p>
          <a:p>
            <a:pPr lvl="0">
              <a:lnSpc>
                <a:spcPct val="150000"/>
              </a:lnSpc>
              <a:buFont typeface="Wingdings" panose="05000000000000000000" pitchFamily="2" charset="2"/>
              <a:buChar char="l"/>
            </a:pPr>
            <a:endParaRPr lang="en-US" altLang="zh-TW" sz="2400" dirty="0">
              <a:latin typeface="標楷體" panose="03000509000000000000" pitchFamily="65" charset="-120"/>
              <a:ea typeface="標楷體" panose="03000509000000000000" pitchFamily="65" charset="-120"/>
            </a:endParaRPr>
          </a:p>
          <a:p>
            <a:pPr lvl="0">
              <a:lnSpc>
                <a:spcPct val="150000"/>
              </a:lnSpc>
              <a:buFont typeface="Wingdings" panose="05000000000000000000" pitchFamily="2" charset="2"/>
              <a:buChar char="l"/>
            </a:pPr>
            <a:r>
              <a:rPr lang="zh-TW" altLang="en-US" sz="2400" dirty="0">
                <a:latin typeface="標楷體" panose="03000509000000000000" pitchFamily="65" charset="-120"/>
                <a:ea typeface="標楷體" panose="03000509000000000000" pitchFamily="65" charset="-120"/>
              </a:rPr>
              <a:t>升旗隊已於</a:t>
            </a:r>
            <a:r>
              <a:rPr lang="en-US" altLang="zh-TW" sz="2400" dirty="0">
                <a:latin typeface="標楷體" panose="03000509000000000000" pitchFamily="65" charset="-120"/>
                <a:ea typeface="標楷體" panose="03000509000000000000" pitchFamily="65" charset="-120"/>
              </a:rPr>
              <a:t>2024</a:t>
            </a:r>
            <a:r>
              <a:rPr lang="zh-TW" altLang="en-US"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23</a:t>
            </a:r>
            <a:r>
              <a:rPr lang="zh-TW" altLang="en-US" sz="2400" dirty="0">
                <a:latin typeface="標楷體" panose="03000509000000000000" pitchFamily="65" charset="-120"/>
                <a:ea typeface="標楷體" panose="03000509000000000000" pitchFamily="65" charset="-120"/>
              </a:rPr>
              <a:t>日參加「升旗隊周年檢閱禮」。場面盛大，有五十多所學校參加，約二千多人出席。當中更由民政及青年事務局局長麥美娟負責檢閱。</a:t>
            </a:r>
            <a:endParaRPr lang="en-US" altLang="zh-TW" sz="2400" dirty="0">
              <a:latin typeface="標楷體" panose="03000509000000000000" pitchFamily="65" charset="-120"/>
              <a:ea typeface="標楷體" panose="03000509000000000000" pitchFamily="65" charset="-120"/>
            </a:endParaRPr>
          </a:p>
        </p:txBody>
      </p:sp>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dirty="0">
                <a:solidFill>
                  <a:srgbClr val="C00000"/>
                </a:solidFill>
                <a:latin typeface="標楷體" panose="03000509000000000000" pitchFamily="65" charset="-120"/>
                <a:ea typeface="標楷體" panose="03000509000000000000" pitchFamily="65" charset="-120"/>
              </a:rPr>
              <a:t>1.</a:t>
            </a:r>
            <a:r>
              <a:rPr lang="zh-TW" altLang="en-US" dirty="0">
                <a:solidFill>
                  <a:srgbClr val="C00000"/>
                </a:solidFill>
                <a:latin typeface="標楷體" panose="03000509000000000000" pitchFamily="65" charset="-120"/>
                <a:ea typeface="標楷體" panose="03000509000000000000" pitchFamily="65" charset="-120"/>
              </a:rPr>
              <a:t>成立升旗隊</a:t>
            </a:r>
            <a:endParaRPr lang="zh-HK" altLang="en-US" dirty="0">
              <a:solidFill>
                <a:srgbClr val="C00000"/>
              </a:solidFill>
              <a:latin typeface="標楷體" panose="03000509000000000000" pitchFamily="65" charset="-120"/>
              <a:ea typeface="標楷體" panose="03000509000000000000" pitchFamily="65" charset="-120"/>
            </a:endParaRPr>
          </a:p>
        </p:txBody>
      </p:sp>
      <p:pic>
        <p:nvPicPr>
          <p:cNvPr id="6" name="圖片 5" descr="一張含有 服裝, 人員, 建築, 男人 的圖片&#10;&#10;自動產生的描述">
            <a:extLst>
              <a:ext uri="{FF2B5EF4-FFF2-40B4-BE49-F238E27FC236}">
                <a16:creationId xmlns:a16="http://schemas.microsoft.com/office/drawing/2014/main" id="{83C154F6-CBD9-127E-DD5A-01A29B4F3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013" y="2456878"/>
            <a:ext cx="4783282" cy="3188855"/>
          </a:xfrm>
          <a:prstGeom prst="rect">
            <a:avLst/>
          </a:prstGeom>
        </p:spPr>
      </p:pic>
    </p:spTree>
    <p:extLst>
      <p:ext uri="{BB962C8B-B14F-4D97-AF65-F5344CB8AC3E}">
        <p14:creationId xmlns:p14="http://schemas.microsoft.com/office/powerpoint/2010/main" val="140752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a:xfrm flipH="1">
            <a:off x="806019" y="1623154"/>
            <a:ext cx="6378549" cy="4686034"/>
          </a:xfrm>
          <a:solidFill>
            <a:srgbClr val="FFFFCC"/>
          </a:solidFill>
          <a:ln w="28575">
            <a:solidFill>
              <a:srgbClr val="C00000"/>
            </a:solidFill>
          </a:ln>
        </p:spPr>
        <p:txBody>
          <a:bodyPr anchor="ctr"/>
          <a:lstStyle/>
          <a:p>
            <a:pPr lvl="0">
              <a:lnSpc>
                <a:spcPct val="150000"/>
              </a:lnSpc>
              <a:buFont typeface="Wingdings" panose="05000000000000000000" pitchFamily="2" charset="2"/>
              <a:buChar char="l"/>
            </a:pPr>
            <a:r>
              <a:rPr lang="zh-TW" altLang="en-US" sz="2800" dirty="0">
                <a:latin typeface="標楷體" panose="03000509000000000000" pitchFamily="65" charset="-120"/>
                <a:ea typeface="標楷體" panose="03000509000000000000" pitchFamily="65" charset="-120"/>
              </a:rPr>
              <a:t>學校實施於每天早會由升旗隊隊員升國旗，全體師生唱國歌；</a:t>
            </a:r>
            <a:endParaRPr lang="en-US" altLang="zh-TW" sz="2800" dirty="0">
              <a:latin typeface="標楷體" panose="03000509000000000000" pitchFamily="65" charset="-120"/>
              <a:ea typeface="標楷體" panose="03000509000000000000" pitchFamily="65" charset="-120"/>
            </a:endParaRPr>
          </a:p>
          <a:p>
            <a:pPr lvl="0">
              <a:lnSpc>
                <a:spcPct val="150000"/>
              </a:lnSpc>
              <a:buFont typeface="Wingdings" panose="05000000000000000000" pitchFamily="2" charset="2"/>
              <a:buChar char="l"/>
            </a:pPr>
            <a:r>
              <a:rPr lang="zh-TW" altLang="en-US" sz="2800" dirty="0">
                <a:latin typeface="標楷體" panose="03000509000000000000" pitchFamily="65" charset="-120"/>
                <a:ea typeface="標楷體" panose="03000509000000000000" pitchFamily="65" charset="-120"/>
              </a:rPr>
              <a:t>除此之外，於學校大型典禮，如中華文化日、運動會、畢業禮等舉行升旗典禮，升掛國旗及奏</a:t>
            </a:r>
            <a:r>
              <a:rPr lang="zh-TW" altLang="en-US" sz="2800">
                <a:latin typeface="標楷體" panose="03000509000000000000" pitchFamily="65" charset="-120"/>
                <a:ea typeface="標楷體" panose="03000509000000000000" pitchFamily="65" charset="-120"/>
              </a:rPr>
              <a:t>唱國歌，教導學生</a:t>
            </a:r>
            <a:endParaRPr lang="en-US" altLang="zh-TW" sz="2800" dirty="0">
              <a:latin typeface="標楷體" panose="03000509000000000000" pitchFamily="65" charset="-120"/>
              <a:ea typeface="標楷體" panose="03000509000000000000" pitchFamily="65" charset="-120"/>
            </a:endParaRPr>
          </a:p>
        </p:txBody>
      </p:sp>
      <p:sp>
        <p:nvSpPr>
          <p:cNvPr id="4" name="標題 1">
            <a:extLst>
              <a:ext uri="{FF2B5EF4-FFF2-40B4-BE49-F238E27FC236}">
                <a16:creationId xmlns:a16="http://schemas.microsoft.com/office/drawing/2014/main" id="{845B9868-92C6-45FC-A8F9-6A735BFC8ED7}"/>
              </a:ext>
            </a:extLst>
          </p:cNvPr>
          <p:cNvSpPr>
            <a:spLocks noGrp="1"/>
          </p:cNvSpPr>
          <p:nvPr>
            <p:ph type="title"/>
          </p:nvPr>
        </p:nvSpPr>
        <p:spPr>
          <a:xfrm>
            <a:off x="960000" y="548812"/>
            <a:ext cx="10272000" cy="811600"/>
          </a:xfrm>
          <a:solidFill>
            <a:srgbClr val="FFFF99"/>
          </a:solidFill>
        </p:spPr>
        <p:style>
          <a:lnRef idx="3">
            <a:schemeClr val="lt1"/>
          </a:lnRef>
          <a:fillRef idx="1">
            <a:schemeClr val="accent2"/>
          </a:fillRef>
          <a:effectRef idx="1">
            <a:schemeClr val="accent2"/>
          </a:effectRef>
          <a:fontRef idx="minor">
            <a:schemeClr val="lt1"/>
          </a:fontRef>
        </p:style>
        <p:txBody>
          <a:bodyPr anchor="ctr"/>
          <a:lstStyle/>
          <a:p>
            <a:pPr algn="l"/>
            <a:r>
              <a:rPr lang="en-US" altLang="zh-TW" sz="4000" dirty="0">
                <a:solidFill>
                  <a:srgbClr val="C00000"/>
                </a:solidFill>
                <a:latin typeface="標楷體" panose="03000509000000000000" pitchFamily="65" charset="-120"/>
                <a:ea typeface="標楷體" panose="03000509000000000000" pitchFamily="65" charset="-120"/>
              </a:rPr>
              <a:t>2.</a:t>
            </a:r>
            <a:r>
              <a:rPr lang="zh-HK" altLang="zh-HK" sz="4000" dirty="0">
                <a:solidFill>
                  <a:srgbClr val="C00000"/>
                </a:solidFill>
                <a:latin typeface="標楷體" panose="03000509000000000000" pitchFamily="65" charset="-120"/>
                <a:ea typeface="標楷體" panose="03000509000000000000" pitchFamily="65" charset="-120"/>
              </a:rPr>
              <a:t>升掛國旗及奏唱國歌</a:t>
            </a:r>
            <a:r>
              <a:rPr lang="zh-TW" altLang="zh-HK" sz="4000" dirty="0">
                <a:solidFill>
                  <a:srgbClr val="C00000"/>
                </a:solidFill>
                <a:latin typeface="標楷體" panose="03000509000000000000" pitchFamily="65" charset="-120"/>
                <a:ea typeface="標楷體" panose="03000509000000000000" pitchFamily="65" charset="-120"/>
              </a:rPr>
              <a:t>的安排</a:t>
            </a:r>
            <a:endParaRPr lang="zh-HK" altLang="en-US" dirty="0">
              <a:solidFill>
                <a:srgbClr val="C00000"/>
              </a:solidFill>
              <a:latin typeface="微軟正黑體" panose="020B0604030504040204" pitchFamily="34" charset="-120"/>
              <a:ea typeface="微軟正黑體" panose="020B0604030504040204" pitchFamily="34" charset="-120"/>
            </a:endParaRPr>
          </a:p>
        </p:txBody>
      </p:sp>
      <p:pic>
        <p:nvPicPr>
          <p:cNvPr id="5" name="圖片 4" descr="一張含有 服裝, 人員, 官方, 男人 的圖片&#10;&#10;自動產生的描述">
            <a:extLst>
              <a:ext uri="{FF2B5EF4-FFF2-40B4-BE49-F238E27FC236}">
                <a16:creationId xmlns:a16="http://schemas.microsoft.com/office/drawing/2014/main" id="{D847CB47-B2FF-E9F0-0C62-97BEA8DA2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804" y="1810926"/>
            <a:ext cx="3853174" cy="2569029"/>
          </a:xfrm>
          <a:prstGeom prst="rect">
            <a:avLst/>
          </a:prstGeom>
        </p:spPr>
      </p:pic>
    </p:spTree>
    <p:extLst>
      <p:ext uri="{BB962C8B-B14F-4D97-AF65-F5344CB8AC3E}">
        <p14:creationId xmlns:p14="http://schemas.microsoft.com/office/powerpoint/2010/main" val="277600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test Medical Advances by Slidesgo">
  <a:themeElements>
    <a:clrScheme name="Simple Light">
      <a:dk1>
        <a:srgbClr val="152946"/>
      </a:dk1>
      <a:lt1>
        <a:srgbClr val="FFFFFF"/>
      </a:lt1>
      <a:dk2>
        <a:srgbClr val="000000"/>
      </a:dk2>
      <a:lt2>
        <a:srgbClr val="77D9F9"/>
      </a:lt2>
      <a:accent1>
        <a:srgbClr val="77D9F9"/>
      </a:accent1>
      <a:accent2>
        <a:srgbClr val="F3F3F3"/>
      </a:accent2>
      <a:accent3>
        <a:srgbClr val="0B203D"/>
      </a:accent3>
      <a:accent4>
        <a:srgbClr val="000000"/>
      </a:accent4>
      <a:accent5>
        <a:srgbClr val="D9D9D9"/>
      </a:accent5>
      <a:accent6>
        <a:srgbClr val="B9EEFF"/>
      </a:accent6>
      <a:hlink>
        <a:srgbClr val="1529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1991</TotalTime>
  <Words>1886</Words>
  <Application>Microsoft Office PowerPoint</Application>
  <PresentationFormat>寬螢幕</PresentationFormat>
  <Paragraphs>204</Paragraphs>
  <Slides>31</Slides>
  <Notes>1</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31</vt:i4>
      </vt:variant>
    </vt:vector>
  </HeadingPairs>
  <TitlesOfParts>
    <vt:vector size="45" baseType="lpstr">
      <vt:lpstr>標楷體</vt:lpstr>
      <vt:lpstr>Wingdings</vt:lpstr>
      <vt:lpstr>Fjalla One</vt:lpstr>
      <vt:lpstr>Roboto Condensed Light</vt:lpstr>
      <vt:lpstr>Times New Roman</vt:lpstr>
      <vt:lpstr>微軟正黑體</vt:lpstr>
      <vt:lpstr>Calibri</vt:lpstr>
      <vt:lpstr>Nunito Light</vt:lpstr>
      <vt:lpstr>Open Sans</vt:lpstr>
      <vt:lpstr>Thasadith</vt:lpstr>
      <vt:lpstr>PT Serif</vt:lpstr>
      <vt:lpstr>華康正顏楷體W5(P)</vt:lpstr>
      <vt:lpstr>Arial</vt:lpstr>
      <vt:lpstr>Latest Medical Advances by Slidesgo</vt:lpstr>
      <vt:lpstr>國安教育組特色</vt:lpstr>
      <vt:lpstr>PowerPoint 簡報</vt:lpstr>
      <vt:lpstr>PowerPoint 簡報</vt:lpstr>
      <vt:lpstr>PowerPoint 簡報</vt:lpstr>
      <vt:lpstr>PowerPoint 簡報</vt:lpstr>
      <vt:lpstr>PowerPoint 簡報</vt:lpstr>
      <vt:lpstr>PowerPoint 簡報</vt:lpstr>
      <vt:lpstr>1.成立升旗隊</vt:lpstr>
      <vt:lpstr>2.升掛國旗及奏唱國歌的安排</vt:lpstr>
      <vt:lpstr>2.升掛國旗及奏唱國歌的安排</vt:lpstr>
      <vt:lpstr>3.「國旗下的對話」</vt:lpstr>
      <vt:lpstr>4.參考「國民教育–活動規劃年曆」規劃校本活動</vt:lpstr>
      <vt:lpstr>4.參考「國民教育–活動規劃年曆」規劃校本活動</vt:lpstr>
      <vt:lpstr>4.參考「國民教育–活動規劃年曆」規劃校本活動</vt:lpstr>
      <vt:lpstr>「國家安全教育周」學生反思</vt:lpstr>
      <vt:lpstr>「國家安全教育周」學生反思</vt:lpstr>
      <vt:lpstr>「國家安全教育周」學生反思</vt:lpstr>
      <vt:lpstr>「國家安全教育周」學生反思</vt:lpstr>
      <vt:lpstr>「國家安全教育周」學生反思</vt:lpstr>
      <vt:lpstr>4.參考「國民教育–活動規劃年曆」規劃校本活動</vt:lpstr>
      <vt:lpstr>4.參考「國民教育–活動規劃年曆」規劃校本活動</vt:lpstr>
      <vt:lpstr>4.參考「國民教育–活動規劃年曆」規劃校本活動</vt:lpstr>
      <vt:lpstr>5.參與《憲法》和《基本法》學生校園大使培訓計劃 </vt:lpstr>
      <vt:lpstr>5.參與《憲法》和《基本法》學生校園大使培訓計劃 </vt:lpstr>
      <vt:lpstr>6.午間播放</vt:lpstr>
      <vt:lpstr>7.締結姊妹學校</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Wing Sze Ho</dc:creator>
  <cp:lastModifiedBy>Core-何泳詩主任</cp:lastModifiedBy>
  <cp:revision>248</cp:revision>
  <cp:lastPrinted>2024-06-03T06:51:03Z</cp:lastPrinted>
  <dcterms:created xsi:type="dcterms:W3CDTF">2021-08-21T03:54:20Z</dcterms:created>
  <dcterms:modified xsi:type="dcterms:W3CDTF">2024-07-23T11:20:03Z</dcterms:modified>
</cp:coreProperties>
</file>